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 id="2147483677" r:id="rId2"/>
  </p:sldMasterIdLst>
  <p:notesMasterIdLst>
    <p:notesMasterId r:id="rId8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879234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035173926_3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5035173926_3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4492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fc492e24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fc492e24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133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528332d2e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528332d2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790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ee149b0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ee149b0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94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29328cf4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29328cf4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2666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53772c0c3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53772c0c3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37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29328cf49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29328cf49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010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29328cf49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29328cf49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870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53772c0c3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53772c0c3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921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29328cf49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29328cf49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594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29328cf49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29328cf49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463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035173926_3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g5035173926_3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055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5ee149b0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5ee149b0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294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55ee149b0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55ee149b0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686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29328cf49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529328cf49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039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7bc11561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7bc11561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496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10ddb136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10ddb136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810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10ddb13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10ddb13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41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6a0ed6f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6a0ed6f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0886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6c812e8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6c812e8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619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642b42ca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70642b42ca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583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6bc69ae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6bc69ae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942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035173926_3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5035173926_3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4313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56bc69ae3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56bc69ae3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673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757e2ef3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757e2ef3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8973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70bfecae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70bfecae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336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6c812e85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6c812e85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2957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6c812e85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6c812e85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6831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29328cf49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529328cf49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872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5e52213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5e52213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7217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51e0c895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51e0c895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327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553772c0c3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53772c0c3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2465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7bc115614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7bc115614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308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035173926_3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5035173926_3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2764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57bc115614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57bc115614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709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55ee149b0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55ee149b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9395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5ee149b0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5ee149b0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443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55ee149b0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55ee149b0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880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70642b42ca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70642b42ca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4039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70bfecaee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70bfecaee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0794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70642b42c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70642b42c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797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7bc115614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7bc115614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8263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57bc115614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57bc115614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6771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621d4425a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621d4425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63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035173926_3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5035173926_3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2815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56a0ed6f90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56a0ed6f9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518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6097c696b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6097c696b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59897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61db6a1c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61db6a1c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444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623d5f0fb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623d5f0fb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6229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70642b42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70642b42c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8132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23d5f0fb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623d5f0fb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9525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55e5220a2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55e5220a2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2313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57bc115614_5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57bc115614_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7176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51485ad57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51485ad5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7891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51485ad57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51485ad57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815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063537d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063537d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90936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61feb4611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61feb4611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1766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61feb461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61feb461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00768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60357575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60357575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0434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757d9aa63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757d9aa63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2514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097c696b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097c696b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4253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6097c696b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6097c696b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951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6097c696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6097c696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6857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757d9aa63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757d9aa63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8384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757d9aa63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757d9aa63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16063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57e2ef37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757e2ef37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491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063537d6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5063537d6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7704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6bfcb461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6bfcb461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7256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757e2ef37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757e2ef37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66157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757e2ef37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757e2ef37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6261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6093d087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6093d087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4888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61eb69681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61eb69681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6042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757e2ef37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757e2ef37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4663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70870df6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70870df6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8833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6097c696b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6097c696b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8791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097c696b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097c696b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3414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6097c696b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6097c696b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92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fc492e2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fc492e2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2484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61c8f95153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61c8f95153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1938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61c8f95153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61c8f95153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1228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623d5f0fb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623d5f0f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5274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7562989e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7562989e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6722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c2581a1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6c2581a1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1302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6c2581a13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6c2581a13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788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fc492e24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fc492e24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795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Google Shape;57;p14" descr="Celestia-R1---OverlayTitleHD.png"/>
          <p:cNvPicPr preferRelativeResize="0"/>
          <p:nvPr/>
        </p:nvPicPr>
        <p:blipFill rotWithShape="1">
          <a:blip r:embed="rId3">
            <a:alphaModFix/>
          </a:blip>
          <a:srcRect/>
          <a:stretch/>
        </p:blipFill>
        <p:spPr>
          <a:xfrm>
            <a:off x="0" y="0"/>
            <a:ext cx="9141619" cy="5142161"/>
          </a:xfrm>
          <a:prstGeom prst="rect">
            <a:avLst/>
          </a:prstGeom>
          <a:noFill/>
          <a:ln>
            <a:noFill/>
          </a:ln>
        </p:spPr>
      </p:pic>
      <p:sp>
        <p:nvSpPr>
          <p:cNvPr id="58" name="Google Shape;58;p14"/>
          <p:cNvSpPr txBox="1">
            <a:spLocks noGrp="1"/>
          </p:cNvSpPr>
          <p:nvPr>
            <p:ph type="ctrTitle"/>
          </p:nvPr>
        </p:nvSpPr>
        <p:spPr>
          <a:xfrm>
            <a:off x="2971799" y="1473200"/>
            <a:ext cx="5398294" cy="1816098"/>
          </a:xfrm>
          <a:prstGeom prst="rect">
            <a:avLst/>
          </a:prstGeom>
          <a:noFill/>
          <a:ln>
            <a:noFill/>
          </a:ln>
        </p:spPr>
        <p:txBody>
          <a:bodyPr spcFirstLastPara="1" wrap="square" lIns="68575" tIns="34275" rIns="68575" bIns="34275" anchor="b" anchorCtr="0">
            <a:noAutofit/>
          </a:bodyPr>
          <a:lstStyle>
            <a:lvl1pPr lvl="0" algn="r">
              <a:spcBef>
                <a:spcPts val="0"/>
              </a:spcBef>
              <a:spcAft>
                <a:spcPts val="0"/>
              </a:spcAft>
              <a:buClr>
                <a:schemeClr val="lt1"/>
              </a:buClr>
              <a:buSzPts val="3600"/>
              <a:buFont typeface="Calibri"/>
              <a:buNone/>
              <a:defRPr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9" name="Google Shape;59;p14"/>
          <p:cNvSpPr txBox="1">
            <a:spLocks noGrp="1"/>
          </p:cNvSpPr>
          <p:nvPr>
            <p:ph type="subTitle" idx="1"/>
          </p:nvPr>
        </p:nvSpPr>
        <p:spPr>
          <a:xfrm>
            <a:off x="2971799" y="3289299"/>
            <a:ext cx="5398294" cy="1054100"/>
          </a:xfrm>
          <a:prstGeom prst="rect">
            <a:avLst/>
          </a:prstGeom>
          <a:noFill/>
          <a:ln>
            <a:noFill/>
          </a:ln>
        </p:spPr>
        <p:txBody>
          <a:bodyPr spcFirstLastPara="1" wrap="square" lIns="68575" tIns="34275" rIns="68575" bIns="34275" anchor="t" anchorCtr="0">
            <a:noAutofit/>
          </a:bodyPr>
          <a:lstStyle>
            <a:lvl1pPr lvl="0" algn="r">
              <a:spcBef>
                <a:spcPts val="0"/>
              </a:spcBef>
              <a:spcAft>
                <a:spcPts val="0"/>
              </a:spcAft>
              <a:buSzPts val="1400"/>
              <a:buNone/>
              <a:defRPr sz="1400" cap="none">
                <a:solidFill>
                  <a:schemeClr val="lt1"/>
                </a:solidFill>
              </a:defRPr>
            </a:lvl1pPr>
            <a:lvl2pPr lvl="1" algn="ctr">
              <a:spcBef>
                <a:spcPts val="800"/>
              </a:spcBef>
              <a:spcAft>
                <a:spcPts val="0"/>
              </a:spcAft>
              <a:buSzPts val="1200"/>
              <a:buNone/>
              <a:defRPr>
                <a:solidFill>
                  <a:schemeClr val="lt1"/>
                </a:solidFill>
              </a:defRPr>
            </a:lvl2pPr>
            <a:lvl3pPr lvl="2" algn="ctr">
              <a:spcBef>
                <a:spcPts val="800"/>
              </a:spcBef>
              <a:spcAft>
                <a:spcPts val="0"/>
              </a:spcAft>
              <a:buSzPts val="1100"/>
              <a:buNone/>
              <a:defRPr>
                <a:solidFill>
                  <a:schemeClr val="lt1"/>
                </a:solidFill>
              </a:defRPr>
            </a:lvl3pPr>
            <a:lvl4pPr lvl="3" algn="ctr">
              <a:spcBef>
                <a:spcPts val="800"/>
              </a:spcBef>
              <a:spcAft>
                <a:spcPts val="0"/>
              </a:spcAft>
              <a:buSzPts val="900"/>
              <a:buNone/>
              <a:defRPr>
                <a:solidFill>
                  <a:schemeClr val="lt1"/>
                </a:solidFill>
              </a:defRPr>
            </a:lvl4pPr>
            <a:lvl5pPr lvl="4" algn="ctr">
              <a:spcBef>
                <a:spcPts val="800"/>
              </a:spcBef>
              <a:spcAft>
                <a:spcPts val="0"/>
              </a:spcAft>
              <a:buSzPts val="900"/>
              <a:buNone/>
              <a:defRPr>
                <a:solidFill>
                  <a:schemeClr val="lt1"/>
                </a:solidFill>
              </a:defRPr>
            </a:lvl5pPr>
            <a:lvl6pPr lvl="5" algn="ctr">
              <a:spcBef>
                <a:spcPts val="800"/>
              </a:spcBef>
              <a:spcAft>
                <a:spcPts val="0"/>
              </a:spcAft>
              <a:buSzPts val="900"/>
              <a:buNone/>
              <a:defRPr>
                <a:solidFill>
                  <a:schemeClr val="lt1"/>
                </a:solidFill>
              </a:defRPr>
            </a:lvl6pPr>
            <a:lvl7pPr lvl="6" algn="ctr">
              <a:spcBef>
                <a:spcPts val="800"/>
              </a:spcBef>
              <a:spcAft>
                <a:spcPts val="0"/>
              </a:spcAft>
              <a:buSzPts val="900"/>
              <a:buNone/>
              <a:defRPr>
                <a:solidFill>
                  <a:schemeClr val="lt1"/>
                </a:solidFill>
              </a:defRPr>
            </a:lvl7pPr>
            <a:lvl8pPr lvl="7" algn="ctr">
              <a:spcBef>
                <a:spcPts val="800"/>
              </a:spcBef>
              <a:spcAft>
                <a:spcPts val="0"/>
              </a:spcAft>
              <a:buSzPts val="900"/>
              <a:buNone/>
              <a:defRPr>
                <a:solidFill>
                  <a:schemeClr val="lt1"/>
                </a:solidFill>
              </a:defRPr>
            </a:lvl8pPr>
            <a:lvl9pPr lvl="8" algn="ctr">
              <a:spcBef>
                <a:spcPts val="800"/>
              </a:spcBef>
              <a:spcAft>
                <a:spcPts val="800"/>
              </a:spcAft>
              <a:buSzPts val="900"/>
              <a:buNone/>
              <a:defRPr>
                <a:solidFill>
                  <a:schemeClr val="lt1"/>
                </a:solidFill>
              </a:defRPr>
            </a:lvl9pPr>
          </a:lstStyle>
          <a:p>
            <a:endParaRPr/>
          </a:p>
        </p:txBody>
      </p:sp>
      <p:sp>
        <p:nvSpPr>
          <p:cNvPr id="60" name="Google Shape;60;p14"/>
          <p:cNvSpPr txBox="1">
            <a:spLocks noGrp="1"/>
          </p:cNvSpPr>
          <p:nvPr>
            <p:ph type="dt" idx="10"/>
          </p:nvPr>
        </p:nvSpPr>
        <p:spPr>
          <a:xfrm>
            <a:off x="6699418"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ftr" idx="11"/>
          </p:nvPr>
        </p:nvSpPr>
        <p:spPr>
          <a:xfrm>
            <a:off x="2971799" y="4402931"/>
            <a:ext cx="3670468"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2" name="Google Shape;62;p14"/>
          <p:cNvSpPr txBox="1">
            <a:spLocks noGrp="1"/>
          </p:cNvSpPr>
          <p:nvPr>
            <p:ph type="sldNum" idx="12"/>
          </p:nvPr>
        </p:nvSpPr>
        <p:spPr>
          <a:xfrm>
            <a:off x="7956718"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pic>
        <p:nvPicPr>
          <p:cNvPr id="64" name="Google Shape;64;p15"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65" name="Google Shape;65;p15"/>
          <p:cNvSpPr txBox="1">
            <a:spLocks noGrp="1"/>
          </p:cNvSpPr>
          <p:nvPr>
            <p:ph type="title"/>
          </p:nvPr>
        </p:nvSpPr>
        <p:spPr>
          <a:xfrm>
            <a:off x="514350" y="1200150"/>
            <a:ext cx="4623490" cy="1028700"/>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Clr>
                <a:schemeClr val="lt1"/>
              </a:buClr>
              <a:buSzPts val="2100"/>
              <a:buFont typeface="Calibri"/>
              <a:buNone/>
              <a:defRPr sz="21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a:spLocks noGrp="1"/>
          </p:cNvSpPr>
          <p:nvPr>
            <p:ph type="pic" idx="2"/>
          </p:nvPr>
        </p:nvSpPr>
        <p:spPr>
          <a:xfrm>
            <a:off x="5652190" y="685800"/>
            <a:ext cx="2460730" cy="3429000"/>
          </a:xfrm>
          <a:prstGeom prst="roundRect">
            <a:avLst>
              <a:gd name="adj" fmla="val 42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txBody>
          <a:bodyPr spcFirstLastPara="1" wrap="square" lIns="68575" tIns="34275" rIns="68575" bIns="34275" anchor="t" anchorCtr="0">
            <a:noAutofit/>
          </a:bodyPr>
          <a:lstStyle>
            <a:lvl1pPr marR="0" lvl="0" algn="ctr" rtl="0">
              <a:spcBef>
                <a:spcPts val="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1pPr>
            <a:lvl2pPr marR="0" lvl="1"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2pPr>
            <a:lvl3pPr marR="0" lvl="2"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3pPr>
            <a:lvl4pPr marR="0" lvl="3"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4pPr>
            <a:lvl5pPr marR="0" lvl="4"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5pPr>
            <a:lvl6pPr marR="0" lvl="5"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6pPr>
            <a:lvl7pPr marR="0" lvl="6"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7pPr>
            <a:lvl8pPr marR="0" lvl="7"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8pPr>
            <a:lvl9pPr marR="0" lvl="8" algn="l" rtl="0">
              <a:spcBef>
                <a:spcPts val="800"/>
              </a:spcBef>
              <a:spcAft>
                <a:spcPts val="800"/>
              </a:spcAft>
              <a:buClr>
                <a:schemeClr val="lt1"/>
              </a:buClr>
              <a:buSzPts val="1200"/>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67" name="Google Shape;67;p15"/>
          <p:cNvSpPr txBox="1">
            <a:spLocks noGrp="1"/>
          </p:cNvSpPr>
          <p:nvPr>
            <p:ph type="body" idx="1"/>
          </p:nvPr>
        </p:nvSpPr>
        <p:spPr>
          <a:xfrm>
            <a:off x="514350" y="2228850"/>
            <a:ext cx="4623490" cy="1371600"/>
          </a:xfrm>
          <a:prstGeom prst="rect">
            <a:avLst/>
          </a:prstGeom>
          <a:noFill/>
          <a:ln>
            <a:noFill/>
          </a:ln>
        </p:spPr>
        <p:txBody>
          <a:bodyPr spcFirstLastPara="1" wrap="square" lIns="68575" tIns="34275" rIns="68575" bIns="34275" anchor="t" anchorCtr="0">
            <a:noAutofit/>
          </a:bodyPr>
          <a:lstStyle>
            <a:lvl1pPr marL="457200" lvl="0" indent="-228600" algn="l">
              <a:spcBef>
                <a:spcPts val="0"/>
              </a:spcBef>
              <a:spcAft>
                <a:spcPts val="0"/>
              </a:spcAft>
              <a:buSzPts val="1400"/>
              <a:buNone/>
              <a:defRPr sz="1400"/>
            </a:lvl1pPr>
            <a:lvl2pPr marL="914400" lvl="1" indent="-228600" algn="l">
              <a:spcBef>
                <a:spcPts val="800"/>
              </a:spcBef>
              <a:spcAft>
                <a:spcPts val="0"/>
              </a:spcAft>
              <a:buSzPts val="900"/>
              <a:buNone/>
              <a:defRPr sz="900"/>
            </a:lvl2pPr>
            <a:lvl3pPr marL="1371600" lvl="2" indent="-228600" algn="l">
              <a:spcBef>
                <a:spcPts val="800"/>
              </a:spcBef>
              <a:spcAft>
                <a:spcPts val="0"/>
              </a:spcAft>
              <a:buSzPts val="800"/>
              <a:buNone/>
              <a:defRPr sz="800"/>
            </a:lvl3pPr>
            <a:lvl4pPr marL="1828800" lvl="3" indent="-228600" algn="l">
              <a:spcBef>
                <a:spcPts val="800"/>
              </a:spcBef>
              <a:spcAft>
                <a:spcPts val="0"/>
              </a:spcAft>
              <a:buSzPts val="700"/>
              <a:buNone/>
              <a:defRPr sz="700"/>
            </a:lvl4pPr>
            <a:lvl5pPr marL="2286000" lvl="4" indent="-228600" algn="l">
              <a:spcBef>
                <a:spcPts val="800"/>
              </a:spcBef>
              <a:spcAft>
                <a:spcPts val="0"/>
              </a:spcAft>
              <a:buSzPts val="700"/>
              <a:buNone/>
              <a:defRPr sz="700"/>
            </a:lvl5pPr>
            <a:lvl6pPr marL="2743200" lvl="5" indent="-228600" algn="l">
              <a:spcBef>
                <a:spcPts val="800"/>
              </a:spcBef>
              <a:spcAft>
                <a:spcPts val="0"/>
              </a:spcAft>
              <a:buSzPts val="700"/>
              <a:buNone/>
              <a:defRPr sz="700"/>
            </a:lvl6pPr>
            <a:lvl7pPr marL="3200400" lvl="6" indent="-228600" algn="l">
              <a:spcBef>
                <a:spcPts val="800"/>
              </a:spcBef>
              <a:spcAft>
                <a:spcPts val="0"/>
              </a:spcAft>
              <a:buSzPts val="700"/>
              <a:buNone/>
              <a:defRPr sz="700"/>
            </a:lvl7pPr>
            <a:lvl8pPr marL="3657600" lvl="7" indent="-228600" algn="l">
              <a:spcBef>
                <a:spcPts val="800"/>
              </a:spcBef>
              <a:spcAft>
                <a:spcPts val="0"/>
              </a:spcAft>
              <a:buSzPts val="700"/>
              <a:buNone/>
              <a:defRPr sz="700"/>
            </a:lvl8pPr>
            <a:lvl9pPr marL="4114800" lvl="8" indent="-228600" algn="l">
              <a:spcBef>
                <a:spcPts val="800"/>
              </a:spcBef>
              <a:spcAft>
                <a:spcPts val="800"/>
              </a:spcAft>
              <a:buSzPts val="700"/>
              <a:buNone/>
              <a:defRPr sz="700"/>
            </a:lvl9pPr>
          </a:lstStyle>
          <a:p>
            <a:endParaRPr/>
          </a:p>
        </p:txBody>
      </p:sp>
      <p:sp>
        <p:nvSpPr>
          <p:cNvPr id="68" name="Google Shape;68;p15"/>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15"/>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0" name="Google Shape;70;p15"/>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1"/>
        <p:cNvGrpSpPr/>
        <p:nvPr/>
      </p:nvGrpSpPr>
      <p:grpSpPr>
        <a:xfrm>
          <a:off x="0" y="0"/>
          <a:ext cx="0" cy="0"/>
          <a:chOff x="0" y="0"/>
          <a:chExt cx="0" cy="0"/>
        </a:xfrm>
      </p:grpSpPr>
      <p:pic>
        <p:nvPicPr>
          <p:cNvPr id="72" name="Google Shape;72;p16"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73" name="Google Shape;73;p16"/>
          <p:cNvSpPr txBox="1">
            <a:spLocks noGrp="1"/>
          </p:cNvSpPr>
          <p:nvPr>
            <p:ph type="title"/>
          </p:nvPr>
        </p:nvSpPr>
        <p:spPr>
          <a:xfrm>
            <a:off x="514351" y="457200"/>
            <a:ext cx="7598569" cy="1092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4" name="Google Shape;74;p16"/>
          <p:cNvSpPr txBox="1">
            <a:spLocks noGrp="1"/>
          </p:cNvSpPr>
          <p:nvPr>
            <p:ph type="body" idx="1"/>
          </p:nvPr>
        </p:nvSpPr>
        <p:spPr>
          <a:xfrm>
            <a:off x="514351" y="1606550"/>
            <a:ext cx="7598569" cy="2736850"/>
          </a:xfrm>
          <a:prstGeom prst="rect">
            <a:avLst/>
          </a:prstGeom>
          <a:noFill/>
          <a:ln>
            <a:noFill/>
          </a:ln>
        </p:spPr>
        <p:txBody>
          <a:bodyPr spcFirstLastPara="1" wrap="square" lIns="68575" tIns="34275" rIns="68575" bIns="34275" anchor="ctr" anchorCtr="0">
            <a:noAutofit/>
          </a:bodyPr>
          <a:lstStyle>
            <a:lvl1pPr marL="457200" lvl="0" indent="-317500" algn="l">
              <a:spcBef>
                <a:spcPts val="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800"/>
              </a:spcAft>
              <a:buSzPts val="1400"/>
              <a:buChar char="•"/>
              <a:defRPr/>
            </a:lvl9pPr>
          </a:lstStyle>
          <a:p>
            <a:endParaRPr/>
          </a:p>
        </p:txBody>
      </p:sp>
      <p:sp>
        <p:nvSpPr>
          <p:cNvPr id="75" name="Google Shape;75;p16"/>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6"/>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6"/>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8"/>
        <p:cNvGrpSpPr/>
        <p:nvPr/>
      </p:nvGrpSpPr>
      <p:grpSpPr>
        <a:xfrm>
          <a:off x="0" y="0"/>
          <a:ext cx="0" cy="0"/>
          <a:chOff x="0" y="0"/>
          <a:chExt cx="0" cy="0"/>
        </a:xfrm>
      </p:grpSpPr>
      <p:pic>
        <p:nvPicPr>
          <p:cNvPr id="79" name="Google Shape;79;p17"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80" name="Google Shape;80;p17"/>
          <p:cNvSpPr txBox="1">
            <a:spLocks noGrp="1"/>
          </p:cNvSpPr>
          <p:nvPr>
            <p:ph type="title"/>
          </p:nvPr>
        </p:nvSpPr>
        <p:spPr>
          <a:xfrm>
            <a:off x="514350" y="2481436"/>
            <a:ext cx="7598570" cy="1101600"/>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Clr>
                <a:schemeClr val="lt1"/>
              </a:buClr>
              <a:buSzPts val="3000"/>
              <a:buFont typeface="Calibri"/>
              <a:buNone/>
              <a:defRPr sz="30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1" name="Google Shape;81;p17"/>
          <p:cNvSpPr txBox="1">
            <a:spLocks noGrp="1"/>
          </p:cNvSpPr>
          <p:nvPr>
            <p:ph type="body" idx="1"/>
          </p:nvPr>
        </p:nvSpPr>
        <p:spPr>
          <a:xfrm>
            <a:off x="514349" y="3583036"/>
            <a:ext cx="7598571" cy="645300"/>
          </a:xfrm>
          <a:prstGeom prst="rect">
            <a:avLst/>
          </a:prstGeom>
          <a:noFill/>
          <a:ln>
            <a:noFill/>
          </a:ln>
        </p:spPr>
        <p:txBody>
          <a:bodyPr spcFirstLastPara="1" wrap="square" lIns="68575" tIns="34275" rIns="68575" bIns="34275" anchor="t" anchorCtr="0">
            <a:noAutofit/>
          </a:bodyPr>
          <a:lstStyle>
            <a:lvl1pPr marL="457200" lvl="0" indent="-228600" algn="l">
              <a:spcBef>
                <a:spcPts val="0"/>
              </a:spcBef>
              <a:spcAft>
                <a:spcPts val="0"/>
              </a:spcAft>
              <a:buSzPts val="1500"/>
              <a:buNone/>
              <a:defRPr sz="1500" cap="none">
                <a:solidFill>
                  <a:schemeClr val="lt1"/>
                </a:solidFill>
              </a:defRPr>
            </a:lvl1pPr>
            <a:lvl2pPr marL="914400" lvl="1" indent="-228600" algn="l">
              <a:spcBef>
                <a:spcPts val="800"/>
              </a:spcBef>
              <a:spcAft>
                <a:spcPts val="0"/>
              </a:spcAft>
              <a:buSzPts val="1400"/>
              <a:buNone/>
              <a:defRPr sz="1400">
                <a:solidFill>
                  <a:schemeClr val="lt1"/>
                </a:solidFill>
              </a:defRPr>
            </a:lvl2pPr>
            <a:lvl3pPr marL="1371600" lvl="2" indent="-228600" algn="l">
              <a:spcBef>
                <a:spcPts val="800"/>
              </a:spcBef>
              <a:spcAft>
                <a:spcPts val="0"/>
              </a:spcAft>
              <a:buSzPts val="1200"/>
              <a:buNone/>
              <a:defRPr sz="1200">
                <a:solidFill>
                  <a:schemeClr val="lt1"/>
                </a:solidFill>
              </a:defRPr>
            </a:lvl3pPr>
            <a:lvl4pPr marL="1828800" lvl="3" indent="-228600" algn="l">
              <a:spcBef>
                <a:spcPts val="800"/>
              </a:spcBef>
              <a:spcAft>
                <a:spcPts val="0"/>
              </a:spcAft>
              <a:buSzPts val="1100"/>
              <a:buNone/>
              <a:defRPr sz="1100">
                <a:solidFill>
                  <a:schemeClr val="lt1"/>
                </a:solidFill>
              </a:defRPr>
            </a:lvl4pPr>
            <a:lvl5pPr marL="2286000" lvl="4" indent="-228600" algn="l">
              <a:spcBef>
                <a:spcPts val="800"/>
              </a:spcBef>
              <a:spcAft>
                <a:spcPts val="0"/>
              </a:spcAft>
              <a:buSzPts val="1100"/>
              <a:buNone/>
              <a:defRPr sz="1100">
                <a:solidFill>
                  <a:schemeClr val="lt1"/>
                </a:solidFill>
              </a:defRPr>
            </a:lvl5pPr>
            <a:lvl6pPr marL="2743200" lvl="5" indent="-228600" algn="l">
              <a:spcBef>
                <a:spcPts val="800"/>
              </a:spcBef>
              <a:spcAft>
                <a:spcPts val="0"/>
              </a:spcAft>
              <a:buSzPts val="1100"/>
              <a:buNone/>
              <a:defRPr sz="1100">
                <a:solidFill>
                  <a:schemeClr val="lt1"/>
                </a:solidFill>
              </a:defRPr>
            </a:lvl6pPr>
            <a:lvl7pPr marL="3200400" lvl="6" indent="-228600" algn="l">
              <a:spcBef>
                <a:spcPts val="800"/>
              </a:spcBef>
              <a:spcAft>
                <a:spcPts val="0"/>
              </a:spcAft>
              <a:buSzPts val="1100"/>
              <a:buNone/>
              <a:defRPr sz="1100">
                <a:solidFill>
                  <a:schemeClr val="lt1"/>
                </a:solidFill>
              </a:defRPr>
            </a:lvl7pPr>
            <a:lvl8pPr marL="3657600" lvl="7" indent="-228600" algn="l">
              <a:spcBef>
                <a:spcPts val="800"/>
              </a:spcBef>
              <a:spcAft>
                <a:spcPts val="0"/>
              </a:spcAft>
              <a:buSzPts val="1100"/>
              <a:buNone/>
              <a:defRPr sz="1100">
                <a:solidFill>
                  <a:schemeClr val="lt1"/>
                </a:solidFill>
              </a:defRPr>
            </a:lvl8pPr>
            <a:lvl9pPr marL="4114800" lvl="8" indent="-228600" algn="l">
              <a:spcBef>
                <a:spcPts val="800"/>
              </a:spcBef>
              <a:spcAft>
                <a:spcPts val="800"/>
              </a:spcAft>
              <a:buSzPts val="1100"/>
              <a:buNone/>
              <a:defRPr sz="1100">
                <a:solidFill>
                  <a:schemeClr val="lt1"/>
                </a:solidFill>
              </a:defRPr>
            </a:lvl9pPr>
          </a:lstStyle>
          <a:p>
            <a:endParaRPr/>
          </a:p>
        </p:txBody>
      </p:sp>
      <p:sp>
        <p:nvSpPr>
          <p:cNvPr id="82" name="Google Shape;82;p17"/>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17"/>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17"/>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5"/>
        <p:cNvGrpSpPr/>
        <p:nvPr/>
      </p:nvGrpSpPr>
      <p:grpSpPr>
        <a:xfrm>
          <a:off x="0" y="0"/>
          <a:ext cx="0" cy="0"/>
          <a:chOff x="0" y="0"/>
          <a:chExt cx="0" cy="0"/>
        </a:xfrm>
      </p:grpSpPr>
      <p:pic>
        <p:nvPicPr>
          <p:cNvPr id="86" name="Google Shape;86;p18"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87" name="Google Shape;87;p18"/>
          <p:cNvSpPr txBox="1">
            <a:spLocks noGrp="1"/>
          </p:cNvSpPr>
          <p:nvPr>
            <p:ph type="title"/>
          </p:nvPr>
        </p:nvSpPr>
        <p:spPr>
          <a:xfrm>
            <a:off x="514351" y="457200"/>
            <a:ext cx="7598569" cy="1092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body" idx="1"/>
          </p:nvPr>
        </p:nvSpPr>
        <p:spPr>
          <a:xfrm>
            <a:off x="514352" y="1606550"/>
            <a:ext cx="3746500" cy="2736850"/>
          </a:xfrm>
          <a:prstGeom prst="rect">
            <a:avLst/>
          </a:prstGeom>
          <a:noFill/>
          <a:ln>
            <a:noFill/>
          </a:ln>
        </p:spPr>
        <p:txBody>
          <a:bodyPr spcFirstLastPara="1" wrap="square" lIns="68575" tIns="34275" rIns="68575" bIns="34275" anchor="ctr" anchorCtr="0">
            <a:noAutofit/>
          </a:bodyPr>
          <a:lstStyle>
            <a:lvl1pPr marL="457200" lvl="0" indent="-317500" algn="l">
              <a:spcBef>
                <a:spcPts val="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800"/>
              </a:spcAft>
              <a:buSzPts val="1400"/>
              <a:buChar char="•"/>
              <a:defRPr/>
            </a:lvl9pPr>
          </a:lstStyle>
          <a:p>
            <a:endParaRPr/>
          </a:p>
        </p:txBody>
      </p:sp>
      <p:sp>
        <p:nvSpPr>
          <p:cNvPr id="89" name="Google Shape;89;p18"/>
          <p:cNvSpPr txBox="1">
            <a:spLocks noGrp="1"/>
          </p:cNvSpPr>
          <p:nvPr>
            <p:ph type="body" idx="2"/>
          </p:nvPr>
        </p:nvSpPr>
        <p:spPr>
          <a:xfrm>
            <a:off x="4366421" y="1606550"/>
            <a:ext cx="3746499" cy="2736850"/>
          </a:xfrm>
          <a:prstGeom prst="rect">
            <a:avLst/>
          </a:prstGeom>
          <a:noFill/>
          <a:ln>
            <a:noFill/>
          </a:ln>
        </p:spPr>
        <p:txBody>
          <a:bodyPr spcFirstLastPara="1" wrap="square" lIns="68575" tIns="34275" rIns="68575" bIns="34275" anchor="ctr" anchorCtr="0">
            <a:noAutofit/>
          </a:bodyPr>
          <a:lstStyle>
            <a:lvl1pPr marL="457200" lvl="0" indent="-317500" algn="l">
              <a:spcBef>
                <a:spcPts val="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800"/>
              </a:spcAft>
              <a:buSzPts val="1400"/>
              <a:buChar char="•"/>
              <a:defRPr/>
            </a:lvl9pPr>
          </a:lstStyle>
          <a:p>
            <a:endParaRPr/>
          </a:p>
        </p:txBody>
      </p:sp>
      <p:sp>
        <p:nvSpPr>
          <p:cNvPr id="90" name="Google Shape;90;p18"/>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1" name="Google Shape;91;p18"/>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2" name="Google Shape;92;p18"/>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514351" y="457200"/>
            <a:ext cx="7598569" cy="1092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2700"/>
              <a:buFont typeface="Calibri"/>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5" name="Google Shape;95;p19"/>
          <p:cNvSpPr txBox="1">
            <a:spLocks noGrp="1"/>
          </p:cNvSpPr>
          <p:nvPr>
            <p:ph type="body" idx="1"/>
          </p:nvPr>
        </p:nvSpPr>
        <p:spPr>
          <a:xfrm>
            <a:off x="730253" y="1663700"/>
            <a:ext cx="3531790" cy="432197"/>
          </a:xfrm>
          <a:prstGeom prst="rect">
            <a:avLst/>
          </a:prstGeom>
          <a:noFill/>
          <a:ln>
            <a:noFill/>
          </a:ln>
        </p:spPr>
        <p:txBody>
          <a:bodyPr spcFirstLastPara="1" wrap="square" lIns="68575" tIns="34275" rIns="68575" bIns="34275" anchor="b" anchorCtr="0">
            <a:noAutofit/>
          </a:bodyPr>
          <a:lstStyle>
            <a:lvl1pPr marL="457200" lvl="0" indent="-228600" algn="l">
              <a:spcBef>
                <a:spcPts val="0"/>
              </a:spcBef>
              <a:spcAft>
                <a:spcPts val="0"/>
              </a:spcAft>
              <a:buSzPts val="2100"/>
              <a:buNone/>
              <a:defRPr sz="2100" b="0"/>
            </a:lvl1pPr>
            <a:lvl2pPr marL="914400" lvl="1" indent="-228600" algn="l">
              <a:spcBef>
                <a:spcPts val="800"/>
              </a:spcBef>
              <a:spcAft>
                <a:spcPts val="0"/>
              </a:spcAft>
              <a:buSzPts val="1500"/>
              <a:buNone/>
              <a:defRPr sz="1500" b="1"/>
            </a:lvl2pPr>
            <a:lvl3pPr marL="1371600" lvl="2" indent="-228600" algn="l">
              <a:spcBef>
                <a:spcPts val="800"/>
              </a:spcBef>
              <a:spcAft>
                <a:spcPts val="0"/>
              </a:spcAft>
              <a:buSzPts val="1400"/>
              <a:buNone/>
              <a:defRPr sz="1400" b="1"/>
            </a:lvl3pPr>
            <a:lvl4pPr marL="1828800" lvl="3" indent="-228600" algn="l">
              <a:spcBef>
                <a:spcPts val="800"/>
              </a:spcBef>
              <a:spcAft>
                <a:spcPts val="0"/>
              </a:spcAft>
              <a:buSzPts val="1200"/>
              <a:buNone/>
              <a:defRPr sz="1200" b="1"/>
            </a:lvl4pPr>
            <a:lvl5pPr marL="2286000" lvl="4" indent="-228600" algn="l">
              <a:spcBef>
                <a:spcPts val="800"/>
              </a:spcBef>
              <a:spcAft>
                <a:spcPts val="0"/>
              </a:spcAft>
              <a:buSzPts val="1200"/>
              <a:buNone/>
              <a:defRPr sz="1200" b="1"/>
            </a:lvl5pPr>
            <a:lvl6pPr marL="2743200" lvl="5" indent="-228600" algn="l">
              <a:spcBef>
                <a:spcPts val="800"/>
              </a:spcBef>
              <a:spcAft>
                <a:spcPts val="0"/>
              </a:spcAft>
              <a:buSzPts val="1200"/>
              <a:buNone/>
              <a:defRPr sz="1200" b="1"/>
            </a:lvl6pPr>
            <a:lvl7pPr marL="3200400" lvl="6" indent="-228600" algn="l">
              <a:spcBef>
                <a:spcPts val="800"/>
              </a:spcBef>
              <a:spcAft>
                <a:spcPts val="0"/>
              </a:spcAft>
              <a:buSzPts val="1200"/>
              <a:buNone/>
              <a:defRPr sz="1200" b="1"/>
            </a:lvl7pPr>
            <a:lvl8pPr marL="3657600" lvl="7" indent="-228600" algn="l">
              <a:spcBef>
                <a:spcPts val="800"/>
              </a:spcBef>
              <a:spcAft>
                <a:spcPts val="0"/>
              </a:spcAft>
              <a:buSzPts val="1200"/>
              <a:buNone/>
              <a:defRPr sz="1200" b="1"/>
            </a:lvl8pPr>
            <a:lvl9pPr marL="4114800" lvl="8" indent="-228600" algn="l">
              <a:spcBef>
                <a:spcPts val="800"/>
              </a:spcBef>
              <a:spcAft>
                <a:spcPts val="800"/>
              </a:spcAft>
              <a:buSzPts val="1200"/>
              <a:buNone/>
              <a:defRPr sz="1200" b="1"/>
            </a:lvl9pPr>
          </a:lstStyle>
          <a:p>
            <a:endParaRPr/>
          </a:p>
        </p:txBody>
      </p:sp>
      <p:sp>
        <p:nvSpPr>
          <p:cNvPr id="96" name="Google Shape;96;p19"/>
          <p:cNvSpPr txBox="1">
            <a:spLocks noGrp="1"/>
          </p:cNvSpPr>
          <p:nvPr>
            <p:ph type="body" idx="2"/>
          </p:nvPr>
        </p:nvSpPr>
        <p:spPr>
          <a:xfrm>
            <a:off x="514351" y="2152651"/>
            <a:ext cx="3747692" cy="2190749"/>
          </a:xfrm>
          <a:prstGeom prst="rect">
            <a:avLst/>
          </a:prstGeom>
          <a:noFill/>
          <a:ln>
            <a:noFill/>
          </a:ln>
        </p:spPr>
        <p:txBody>
          <a:bodyPr spcFirstLastPara="1" wrap="square" lIns="68575" tIns="34275" rIns="68575" bIns="34275" anchor="t" anchorCtr="0">
            <a:noAutofit/>
          </a:bodyPr>
          <a:lstStyle>
            <a:lvl1pPr marL="457200" lvl="0" indent="-317500" algn="l">
              <a:spcBef>
                <a:spcPts val="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800"/>
              </a:spcAft>
              <a:buSzPts val="1400"/>
              <a:buChar char="•"/>
              <a:defRPr/>
            </a:lvl9pPr>
          </a:lstStyle>
          <a:p>
            <a:endParaRPr/>
          </a:p>
        </p:txBody>
      </p:sp>
      <p:sp>
        <p:nvSpPr>
          <p:cNvPr id="97" name="Google Shape;97;p19"/>
          <p:cNvSpPr txBox="1">
            <a:spLocks noGrp="1"/>
          </p:cNvSpPr>
          <p:nvPr>
            <p:ph type="body" idx="3"/>
          </p:nvPr>
        </p:nvSpPr>
        <p:spPr>
          <a:xfrm>
            <a:off x="4572002" y="1670050"/>
            <a:ext cx="3542110" cy="432197"/>
          </a:xfrm>
          <a:prstGeom prst="rect">
            <a:avLst/>
          </a:prstGeom>
          <a:noFill/>
          <a:ln>
            <a:noFill/>
          </a:ln>
        </p:spPr>
        <p:txBody>
          <a:bodyPr spcFirstLastPara="1" wrap="square" lIns="68575" tIns="34275" rIns="68575" bIns="34275" anchor="b" anchorCtr="0">
            <a:noAutofit/>
          </a:bodyPr>
          <a:lstStyle>
            <a:lvl1pPr marL="457200" lvl="0" indent="-228600" algn="l">
              <a:spcBef>
                <a:spcPts val="0"/>
              </a:spcBef>
              <a:spcAft>
                <a:spcPts val="0"/>
              </a:spcAft>
              <a:buSzPts val="2100"/>
              <a:buNone/>
              <a:defRPr sz="2100" b="0"/>
            </a:lvl1pPr>
            <a:lvl2pPr marL="914400" lvl="1" indent="-228600" algn="l">
              <a:spcBef>
                <a:spcPts val="800"/>
              </a:spcBef>
              <a:spcAft>
                <a:spcPts val="0"/>
              </a:spcAft>
              <a:buSzPts val="1500"/>
              <a:buNone/>
              <a:defRPr sz="1500" b="1"/>
            </a:lvl2pPr>
            <a:lvl3pPr marL="1371600" lvl="2" indent="-228600" algn="l">
              <a:spcBef>
                <a:spcPts val="800"/>
              </a:spcBef>
              <a:spcAft>
                <a:spcPts val="0"/>
              </a:spcAft>
              <a:buSzPts val="1400"/>
              <a:buNone/>
              <a:defRPr sz="1400" b="1"/>
            </a:lvl3pPr>
            <a:lvl4pPr marL="1828800" lvl="3" indent="-228600" algn="l">
              <a:spcBef>
                <a:spcPts val="800"/>
              </a:spcBef>
              <a:spcAft>
                <a:spcPts val="0"/>
              </a:spcAft>
              <a:buSzPts val="1200"/>
              <a:buNone/>
              <a:defRPr sz="1200" b="1"/>
            </a:lvl4pPr>
            <a:lvl5pPr marL="2286000" lvl="4" indent="-228600" algn="l">
              <a:spcBef>
                <a:spcPts val="800"/>
              </a:spcBef>
              <a:spcAft>
                <a:spcPts val="0"/>
              </a:spcAft>
              <a:buSzPts val="1200"/>
              <a:buNone/>
              <a:defRPr sz="1200" b="1"/>
            </a:lvl5pPr>
            <a:lvl6pPr marL="2743200" lvl="5" indent="-228600" algn="l">
              <a:spcBef>
                <a:spcPts val="800"/>
              </a:spcBef>
              <a:spcAft>
                <a:spcPts val="0"/>
              </a:spcAft>
              <a:buSzPts val="1200"/>
              <a:buNone/>
              <a:defRPr sz="1200" b="1"/>
            </a:lvl6pPr>
            <a:lvl7pPr marL="3200400" lvl="6" indent="-228600" algn="l">
              <a:spcBef>
                <a:spcPts val="800"/>
              </a:spcBef>
              <a:spcAft>
                <a:spcPts val="0"/>
              </a:spcAft>
              <a:buSzPts val="1200"/>
              <a:buNone/>
              <a:defRPr sz="1200" b="1"/>
            </a:lvl7pPr>
            <a:lvl8pPr marL="3657600" lvl="7" indent="-228600" algn="l">
              <a:spcBef>
                <a:spcPts val="800"/>
              </a:spcBef>
              <a:spcAft>
                <a:spcPts val="0"/>
              </a:spcAft>
              <a:buSzPts val="1200"/>
              <a:buNone/>
              <a:defRPr sz="1200" b="1"/>
            </a:lvl8pPr>
            <a:lvl9pPr marL="4114800" lvl="8" indent="-228600" algn="l">
              <a:spcBef>
                <a:spcPts val="800"/>
              </a:spcBef>
              <a:spcAft>
                <a:spcPts val="800"/>
              </a:spcAft>
              <a:buSzPts val="1200"/>
              <a:buNone/>
              <a:defRPr sz="1200" b="1"/>
            </a:lvl9pPr>
          </a:lstStyle>
          <a:p>
            <a:endParaRPr/>
          </a:p>
        </p:txBody>
      </p:sp>
      <p:sp>
        <p:nvSpPr>
          <p:cNvPr id="98" name="Google Shape;98;p19"/>
          <p:cNvSpPr txBox="1">
            <a:spLocks noGrp="1"/>
          </p:cNvSpPr>
          <p:nvPr>
            <p:ph type="body" idx="4"/>
          </p:nvPr>
        </p:nvSpPr>
        <p:spPr>
          <a:xfrm>
            <a:off x="4367612" y="2152651"/>
            <a:ext cx="3746500" cy="2190749"/>
          </a:xfrm>
          <a:prstGeom prst="rect">
            <a:avLst/>
          </a:prstGeom>
          <a:noFill/>
          <a:ln>
            <a:noFill/>
          </a:ln>
        </p:spPr>
        <p:txBody>
          <a:bodyPr spcFirstLastPara="1" wrap="square" lIns="68575" tIns="34275" rIns="68575" bIns="34275" anchor="t" anchorCtr="0">
            <a:noAutofit/>
          </a:bodyPr>
          <a:lstStyle>
            <a:lvl1pPr marL="457200" lvl="0" indent="-317500" algn="l">
              <a:spcBef>
                <a:spcPts val="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800"/>
              </a:spcAft>
              <a:buSzPts val="1400"/>
              <a:buChar char="•"/>
              <a:defRPr/>
            </a:lvl9pPr>
          </a:lstStyle>
          <a:p>
            <a:endParaRPr/>
          </a:p>
        </p:txBody>
      </p:sp>
      <p:sp>
        <p:nvSpPr>
          <p:cNvPr id="99" name="Google Shape;99;p19"/>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0" name="Google Shape;100;p19"/>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19"/>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2"/>
        <p:cNvGrpSpPr/>
        <p:nvPr/>
      </p:nvGrpSpPr>
      <p:grpSpPr>
        <a:xfrm>
          <a:off x="0" y="0"/>
          <a:ext cx="0" cy="0"/>
          <a:chOff x="0" y="0"/>
          <a:chExt cx="0" cy="0"/>
        </a:xfrm>
      </p:grpSpPr>
      <p:pic>
        <p:nvPicPr>
          <p:cNvPr id="103" name="Google Shape;103;p20"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04" name="Google Shape;104;p20"/>
          <p:cNvSpPr txBox="1">
            <a:spLocks noGrp="1"/>
          </p:cNvSpPr>
          <p:nvPr>
            <p:ph type="title"/>
          </p:nvPr>
        </p:nvSpPr>
        <p:spPr>
          <a:xfrm>
            <a:off x="514351" y="457200"/>
            <a:ext cx="7598569" cy="1092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0"/>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p20"/>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p20"/>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pic>
        <p:nvPicPr>
          <p:cNvPr id="109" name="Google Shape;109;p21"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10" name="Google Shape;110;p21"/>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1"/>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1"/>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3"/>
        <p:cNvGrpSpPr/>
        <p:nvPr/>
      </p:nvGrpSpPr>
      <p:grpSpPr>
        <a:xfrm>
          <a:off x="0" y="0"/>
          <a:ext cx="0" cy="0"/>
          <a:chOff x="0" y="0"/>
          <a:chExt cx="0" cy="0"/>
        </a:xfrm>
      </p:grpSpPr>
      <p:pic>
        <p:nvPicPr>
          <p:cNvPr id="114" name="Google Shape;114;p22"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15" name="Google Shape;115;p22"/>
          <p:cNvSpPr txBox="1">
            <a:spLocks noGrp="1"/>
          </p:cNvSpPr>
          <p:nvPr>
            <p:ph type="title"/>
          </p:nvPr>
        </p:nvSpPr>
        <p:spPr>
          <a:xfrm>
            <a:off x="514350" y="1555750"/>
            <a:ext cx="2760664" cy="1028700"/>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Clr>
                <a:schemeClr val="lt1"/>
              </a:buClr>
              <a:buSzPts val="1800"/>
              <a:buFont typeface="Calibri"/>
              <a:buNone/>
              <a:defRPr sz="18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6" name="Google Shape;116;p22"/>
          <p:cNvSpPr txBox="1">
            <a:spLocks noGrp="1"/>
          </p:cNvSpPr>
          <p:nvPr>
            <p:ph type="body" idx="1"/>
          </p:nvPr>
        </p:nvSpPr>
        <p:spPr>
          <a:xfrm>
            <a:off x="3486151" y="457201"/>
            <a:ext cx="4626769" cy="3886200"/>
          </a:xfrm>
          <a:prstGeom prst="rect">
            <a:avLst/>
          </a:prstGeom>
          <a:noFill/>
          <a:ln>
            <a:noFill/>
          </a:ln>
        </p:spPr>
        <p:txBody>
          <a:bodyPr spcFirstLastPara="1" wrap="square" lIns="68575" tIns="34275" rIns="68575" bIns="34275" anchor="ctr" anchorCtr="0">
            <a:noAutofit/>
          </a:bodyPr>
          <a:lstStyle>
            <a:lvl1pPr marL="457200" lvl="0" indent="-317500" algn="l">
              <a:spcBef>
                <a:spcPts val="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800"/>
              </a:spcAft>
              <a:buSzPts val="1400"/>
              <a:buChar char="•"/>
              <a:defRPr/>
            </a:lvl9pPr>
          </a:lstStyle>
          <a:p>
            <a:endParaRPr/>
          </a:p>
        </p:txBody>
      </p:sp>
      <p:sp>
        <p:nvSpPr>
          <p:cNvPr id="117" name="Google Shape;117;p22"/>
          <p:cNvSpPr txBox="1">
            <a:spLocks noGrp="1"/>
          </p:cNvSpPr>
          <p:nvPr>
            <p:ph type="body" idx="2"/>
          </p:nvPr>
        </p:nvSpPr>
        <p:spPr>
          <a:xfrm>
            <a:off x="514350" y="2584450"/>
            <a:ext cx="2760664" cy="1371600"/>
          </a:xfrm>
          <a:prstGeom prst="rect">
            <a:avLst/>
          </a:prstGeom>
          <a:noFill/>
          <a:ln>
            <a:noFill/>
          </a:ln>
        </p:spPr>
        <p:txBody>
          <a:bodyPr spcFirstLastPara="1" wrap="square" lIns="68575" tIns="34275" rIns="68575" bIns="34275" anchor="t" anchorCtr="0">
            <a:noAutofit/>
          </a:bodyPr>
          <a:lstStyle>
            <a:lvl1pPr marL="457200" lvl="0" indent="-228600" algn="l">
              <a:spcBef>
                <a:spcPts val="0"/>
              </a:spcBef>
              <a:spcAft>
                <a:spcPts val="0"/>
              </a:spcAft>
              <a:buSzPts val="1200"/>
              <a:buNone/>
              <a:defRPr sz="1200"/>
            </a:lvl1pPr>
            <a:lvl2pPr marL="914400" lvl="1" indent="-228600" algn="l">
              <a:spcBef>
                <a:spcPts val="800"/>
              </a:spcBef>
              <a:spcAft>
                <a:spcPts val="0"/>
              </a:spcAft>
              <a:buSzPts val="900"/>
              <a:buNone/>
              <a:defRPr sz="900"/>
            </a:lvl2pPr>
            <a:lvl3pPr marL="1371600" lvl="2" indent="-228600" algn="l">
              <a:spcBef>
                <a:spcPts val="800"/>
              </a:spcBef>
              <a:spcAft>
                <a:spcPts val="0"/>
              </a:spcAft>
              <a:buSzPts val="800"/>
              <a:buNone/>
              <a:defRPr sz="800"/>
            </a:lvl3pPr>
            <a:lvl4pPr marL="1828800" lvl="3" indent="-228600" algn="l">
              <a:spcBef>
                <a:spcPts val="800"/>
              </a:spcBef>
              <a:spcAft>
                <a:spcPts val="0"/>
              </a:spcAft>
              <a:buSzPts val="700"/>
              <a:buNone/>
              <a:defRPr sz="700"/>
            </a:lvl4pPr>
            <a:lvl5pPr marL="2286000" lvl="4" indent="-228600" algn="l">
              <a:spcBef>
                <a:spcPts val="800"/>
              </a:spcBef>
              <a:spcAft>
                <a:spcPts val="0"/>
              </a:spcAft>
              <a:buSzPts val="700"/>
              <a:buNone/>
              <a:defRPr sz="700"/>
            </a:lvl5pPr>
            <a:lvl6pPr marL="2743200" lvl="5" indent="-228600" algn="l">
              <a:spcBef>
                <a:spcPts val="800"/>
              </a:spcBef>
              <a:spcAft>
                <a:spcPts val="0"/>
              </a:spcAft>
              <a:buSzPts val="700"/>
              <a:buNone/>
              <a:defRPr sz="700"/>
            </a:lvl6pPr>
            <a:lvl7pPr marL="3200400" lvl="6" indent="-228600" algn="l">
              <a:spcBef>
                <a:spcPts val="800"/>
              </a:spcBef>
              <a:spcAft>
                <a:spcPts val="0"/>
              </a:spcAft>
              <a:buSzPts val="700"/>
              <a:buNone/>
              <a:defRPr sz="700"/>
            </a:lvl7pPr>
            <a:lvl8pPr marL="3657600" lvl="7" indent="-228600" algn="l">
              <a:spcBef>
                <a:spcPts val="800"/>
              </a:spcBef>
              <a:spcAft>
                <a:spcPts val="0"/>
              </a:spcAft>
              <a:buSzPts val="700"/>
              <a:buNone/>
              <a:defRPr sz="700"/>
            </a:lvl8pPr>
            <a:lvl9pPr marL="4114800" lvl="8" indent="-228600" algn="l">
              <a:spcBef>
                <a:spcPts val="800"/>
              </a:spcBef>
              <a:spcAft>
                <a:spcPts val="800"/>
              </a:spcAft>
              <a:buSzPts val="700"/>
              <a:buNone/>
              <a:defRPr sz="700"/>
            </a:lvl9pPr>
          </a:lstStyle>
          <a:p>
            <a:endParaRPr/>
          </a:p>
        </p:txBody>
      </p:sp>
      <p:sp>
        <p:nvSpPr>
          <p:cNvPr id="118" name="Google Shape;118;p22"/>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22"/>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0" name="Google Shape;120;p22"/>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21"/>
        <p:cNvGrpSpPr/>
        <p:nvPr/>
      </p:nvGrpSpPr>
      <p:grpSpPr>
        <a:xfrm>
          <a:off x="0" y="0"/>
          <a:ext cx="0" cy="0"/>
          <a:chOff x="0" y="0"/>
          <a:chExt cx="0" cy="0"/>
        </a:xfrm>
      </p:grpSpPr>
      <p:pic>
        <p:nvPicPr>
          <p:cNvPr id="122" name="Google Shape;122;p23"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23" name="Google Shape;123;p23"/>
          <p:cNvSpPr txBox="1">
            <a:spLocks noGrp="1"/>
          </p:cNvSpPr>
          <p:nvPr>
            <p:ph type="title"/>
          </p:nvPr>
        </p:nvSpPr>
        <p:spPr>
          <a:xfrm>
            <a:off x="514350" y="3549649"/>
            <a:ext cx="7598570" cy="425053"/>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Clr>
                <a:schemeClr val="lt1"/>
              </a:buClr>
              <a:buSzPts val="1800"/>
              <a:buFont typeface="Calibri"/>
              <a:buNone/>
              <a:defRPr sz="18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3"/>
          <p:cNvSpPr>
            <a:spLocks noGrp="1"/>
          </p:cNvSpPr>
          <p:nvPr>
            <p:ph type="pic" idx="2"/>
          </p:nvPr>
        </p:nvSpPr>
        <p:spPr>
          <a:xfrm>
            <a:off x="1028700" y="699084"/>
            <a:ext cx="6569870" cy="2373732"/>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txBody>
          <a:bodyPr spcFirstLastPara="1" wrap="square" lIns="68575" tIns="34275" rIns="68575" bIns="34275" anchor="t" anchorCtr="0">
            <a:noAutofit/>
          </a:bodyPr>
          <a:lstStyle>
            <a:lvl1pPr marR="0" lvl="0" algn="ctr" rtl="0">
              <a:spcBef>
                <a:spcPts val="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1pPr>
            <a:lvl2pPr marR="0" lvl="1"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2pPr>
            <a:lvl3pPr marR="0" lvl="2"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3pPr>
            <a:lvl4pPr marR="0" lvl="3"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4pPr>
            <a:lvl5pPr marR="0" lvl="4"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5pPr>
            <a:lvl6pPr marR="0" lvl="5"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6pPr>
            <a:lvl7pPr marR="0" lvl="6"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7pPr>
            <a:lvl8pPr marR="0" lvl="7"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8pPr>
            <a:lvl9pPr marR="0" lvl="8" algn="l" rtl="0">
              <a:spcBef>
                <a:spcPts val="800"/>
              </a:spcBef>
              <a:spcAft>
                <a:spcPts val="800"/>
              </a:spcAft>
              <a:buClr>
                <a:schemeClr val="lt1"/>
              </a:buClr>
              <a:buSzPts val="1200"/>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125" name="Google Shape;125;p23"/>
          <p:cNvSpPr txBox="1">
            <a:spLocks noGrp="1"/>
          </p:cNvSpPr>
          <p:nvPr>
            <p:ph type="body" idx="1"/>
          </p:nvPr>
        </p:nvSpPr>
        <p:spPr>
          <a:xfrm>
            <a:off x="514350" y="3974702"/>
            <a:ext cx="7598570" cy="370284"/>
          </a:xfrm>
          <a:prstGeom prst="rect">
            <a:avLst/>
          </a:prstGeom>
          <a:noFill/>
          <a:ln>
            <a:noFill/>
          </a:ln>
        </p:spPr>
        <p:txBody>
          <a:bodyPr spcFirstLastPara="1" wrap="square" lIns="68575" tIns="34275" rIns="68575" bIns="34275" anchor="t" anchorCtr="0">
            <a:noAutofit/>
          </a:bodyPr>
          <a:lstStyle>
            <a:lvl1pPr marL="457200" lvl="0" indent="-228600" algn="l">
              <a:spcBef>
                <a:spcPts val="0"/>
              </a:spcBef>
              <a:spcAft>
                <a:spcPts val="0"/>
              </a:spcAft>
              <a:buSzPts val="1100"/>
              <a:buNone/>
              <a:defRPr sz="1100"/>
            </a:lvl1pPr>
            <a:lvl2pPr marL="914400" lvl="1" indent="-228600" algn="l">
              <a:spcBef>
                <a:spcPts val="800"/>
              </a:spcBef>
              <a:spcAft>
                <a:spcPts val="0"/>
              </a:spcAft>
              <a:buSzPts val="900"/>
              <a:buNone/>
              <a:defRPr sz="900"/>
            </a:lvl2pPr>
            <a:lvl3pPr marL="1371600" lvl="2" indent="-228600" algn="l">
              <a:spcBef>
                <a:spcPts val="800"/>
              </a:spcBef>
              <a:spcAft>
                <a:spcPts val="0"/>
              </a:spcAft>
              <a:buSzPts val="800"/>
              <a:buNone/>
              <a:defRPr sz="800"/>
            </a:lvl3pPr>
            <a:lvl4pPr marL="1828800" lvl="3" indent="-228600" algn="l">
              <a:spcBef>
                <a:spcPts val="800"/>
              </a:spcBef>
              <a:spcAft>
                <a:spcPts val="0"/>
              </a:spcAft>
              <a:buSzPts val="700"/>
              <a:buNone/>
              <a:defRPr sz="700"/>
            </a:lvl4pPr>
            <a:lvl5pPr marL="2286000" lvl="4" indent="-228600" algn="l">
              <a:spcBef>
                <a:spcPts val="800"/>
              </a:spcBef>
              <a:spcAft>
                <a:spcPts val="0"/>
              </a:spcAft>
              <a:buSzPts val="700"/>
              <a:buNone/>
              <a:defRPr sz="700"/>
            </a:lvl5pPr>
            <a:lvl6pPr marL="2743200" lvl="5" indent="-228600" algn="l">
              <a:spcBef>
                <a:spcPts val="800"/>
              </a:spcBef>
              <a:spcAft>
                <a:spcPts val="0"/>
              </a:spcAft>
              <a:buSzPts val="700"/>
              <a:buNone/>
              <a:defRPr sz="700"/>
            </a:lvl6pPr>
            <a:lvl7pPr marL="3200400" lvl="6" indent="-228600" algn="l">
              <a:spcBef>
                <a:spcPts val="800"/>
              </a:spcBef>
              <a:spcAft>
                <a:spcPts val="0"/>
              </a:spcAft>
              <a:buSzPts val="700"/>
              <a:buNone/>
              <a:defRPr sz="700"/>
            </a:lvl7pPr>
            <a:lvl8pPr marL="3657600" lvl="7" indent="-228600" algn="l">
              <a:spcBef>
                <a:spcPts val="800"/>
              </a:spcBef>
              <a:spcAft>
                <a:spcPts val="0"/>
              </a:spcAft>
              <a:buSzPts val="700"/>
              <a:buNone/>
              <a:defRPr sz="700"/>
            </a:lvl8pPr>
            <a:lvl9pPr marL="4114800" lvl="8" indent="-228600" algn="l">
              <a:spcBef>
                <a:spcPts val="800"/>
              </a:spcBef>
              <a:spcAft>
                <a:spcPts val="800"/>
              </a:spcAft>
              <a:buSzPts val="700"/>
              <a:buNone/>
              <a:defRPr sz="700"/>
            </a:lvl9pPr>
          </a:lstStyle>
          <a:p>
            <a:endParaRPr/>
          </a:p>
        </p:txBody>
      </p:sp>
      <p:sp>
        <p:nvSpPr>
          <p:cNvPr id="126" name="Google Shape;126;p23"/>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7" name="Google Shape;127;p23"/>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8" name="Google Shape;128;p23"/>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29"/>
        <p:cNvGrpSpPr/>
        <p:nvPr/>
      </p:nvGrpSpPr>
      <p:grpSpPr>
        <a:xfrm>
          <a:off x="0" y="0"/>
          <a:ext cx="0" cy="0"/>
          <a:chOff x="0" y="0"/>
          <a:chExt cx="0" cy="0"/>
        </a:xfrm>
      </p:grpSpPr>
      <p:pic>
        <p:nvPicPr>
          <p:cNvPr id="130" name="Google Shape;130;p24"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31" name="Google Shape;131;p24"/>
          <p:cNvSpPr txBox="1">
            <a:spLocks noGrp="1"/>
          </p:cNvSpPr>
          <p:nvPr>
            <p:ph type="title"/>
          </p:nvPr>
        </p:nvSpPr>
        <p:spPr>
          <a:xfrm>
            <a:off x="514351" y="457201"/>
            <a:ext cx="7598570" cy="234314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2400"/>
              <a:buFont typeface="Calibri"/>
              <a:buNone/>
              <a:defRPr sz="24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2" name="Google Shape;132;p24"/>
          <p:cNvSpPr txBox="1">
            <a:spLocks noGrp="1"/>
          </p:cNvSpPr>
          <p:nvPr>
            <p:ph type="body" idx="1"/>
          </p:nvPr>
        </p:nvSpPr>
        <p:spPr>
          <a:xfrm>
            <a:off x="514350" y="3257550"/>
            <a:ext cx="7598571" cy="1085850"/>
          </a:xfrm>
          <a:prstGeom prst="rect">
            <a:avLst/>
          </a:prstGeom>
          <a:noFill/>
          <a:ln>
            <a:noFill/>
          </a:ln>
        </p:spPr>
        <p:txBody>
          <a:bodyPr spcFirstLastPara="1" wrap="square" lIns="68575" tIns="34275" rIns="68575" bIns="34275" anchor="ctr" anchorCtr="0">
            <a:noAutofit/>
          </a:bodyPr>
          <a:lstStyle>
            <a:lvl1pPr marL="457200" lvl="0" indent="-228600" algn="l">
              <a:spcBef>
                <a:spcPts val="0"/>
              </a:spcBef>
              <a:spcAft>
                <a:spcPts val="0"/>
              </a:spcAft>
              <a:buSzPts val="1500"/>
              <a:buNone/>
              <a:defRPr sz="1500">
                <a:solidFill>
                  <a:schemeClr val="lt1"/>
                </a:solidFill>
              </a:defRPr>
            </a:lvl1pPr>
            <a:lvl2pPr marL="914400" lvl="1" indent="-228600" algn="l">
              <a:spcBef>
                <a:spcPts val="800"/>
              </a:spcBef>
              <a:spcAft>
                <a:spcPts val="0"/>
              </a:spcAft>
              <a:buSzPts val="1400"/>
              <a:buNone/>
              <a:defRPr sz="1400">
                <a:solidFill>
                  <a:schemeClr val="lt1"/>
                </a:solidFill>
              </a:defRPr>
            </a:lvl2pPr>
            <a:lvl3pPr marL="1371600" lvl="2" indent="-228600" algn="l">
              <a:spcBef>
                <a:spcPts val="800"/>
              </a:spcBef>
              <a:spcAft>
                <a:spcPts val="0"/>
              </a:spcAft>
              <a:buSzPts val="1200"/>
              <a:buNone/>
              <a:defRPr sz="1200">
                <a:solidFill>
                  <a:schemeClr val="lt1"/>
                </a:solidFill>
              </a:defRPr>
            </a:lvl3pPr>
            <a:lvl4pPr marL="1828800" lvl="3" indent="-228600" algn="l">
              <a:spcBef>
                <a:spcPts val="800"/>
              </a:spcBef>
              <a:spcAft>
                <a:spcPts val="0"/>
              </a:spcAft>
              <a:buSzPts val="1100"/>
              <a:buNone/>
              <a:defRPr sz="1100">
                <a:solidFill>
                  <a:schemeClr val="lt1"/>
                </a:solidFill>
              </a:defRPr>
            </a:lvl4pPr>
            <a:lvl5pPr marL="2286000" lvl="4" indent="-228600" algn="l">
              <a:spcBef>
                <a:spcPts val="800"/>
              </a:spcBef>
              <a:spcAft>
                <a:spcPts val="0"/>
              </a:spcAft>
              <a:buSzPts val="1100"/>
              <a:buNone/>
              <a:defRPr sz="1100">
                <a:solidFill>
                  <a:schemeClr val="lt1"/>
                </a:solidFill>
              </a:defRPr>
            </a:lvl5pPr>
            <a:lvl6pPr marL="2743200" lvl="5" indent="-228600" algn="l">
              <a:spcBef>
                <a:spcPts val="800"/>
              </a:spcBef>
              <a:spcAft>
                <a:spcPts val="0"/>
              </a:spcAft>
              <a:buSzPts val="1100"/>
              <a:buNone/>
              <a:defRPr sz="1100">
                <a:solidFill>
                  <a:schemeClr val="lt1"/>
                </a:solidFill>
              </a:defRPr>
            </a:lvl6pPr>
            <a:lvl7pPr marL="3200400" lvl="6" indent="-228600" algn="l">
              <a:spcBef>
                <a:spcPts val="800"/>
              </a:spcBef>
              <a:spcAft>
                <a:spcPts val="0"/>
              </a:spcAft>
              <a:buSzPts val="1100"/>
              <a:buNone/>
              <a:defRPr sz="1100">
                <a:solidFill>
                  <a:schemeClr val="lt1"/>
                </a:solidFill>
              </a:defRPr>
            </a:lvl7pPr>
            <a:lvl8pPr marL="3657600" lvl="7" indent="-228600" algn="l">
              <a:spcBef>
                <a:spcPts val="800"/>
              </a:spcBef>
              <a:spcAft>
                <a:spcPts val="0"/>
              </a:spcAft>
              <a:buSzPts val="1100"/>
              <a:buNone/>
              <a:defRPr sz="1100">
                <a:solidFill>
                  <a:schemeClr val="lt1"/>
                </a:solidFill>
              </a:defRPr>
            </a:lvl8pPr>
            <a:lvl9pPr marL="4114800" lvl="8" indent="-228600" algn="l">
              <a:spcBef>
                <a:spcPts val="800"/>
              </a:spcBef>
              <a:spcAft>
                <a:spcPts val="800"/>
              </a:spcAft>
              <a:buSzPts val="1100"/>
              <a:buNone/>
              <a:defRPr sz="1100">
                <a:solidFill>
                  <a:schemeClr val="lt1"/>
                </a:solidFill>
              </a:defRPr>
            </a:lvl9pPr>
          </a:lstStyle>
          <a:p>
            <a:endParaRPr/>
          </a:p>
        </p:txBody>
      </p:sp>
      <p:sp>
        <p:nvSpPr>
          <p:cNvPr id="133" name="Google Shape;133;p24"/>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4" name="Google Shape;134;p24"/>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p24"/>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36"/>
        <p:cNvGrpSpPr/>
        <p:nvPr/>
      </p:nvGrpSpPr>
      <p:grpSpPr>
        <a:xfrm>
          <a:off x="0" y="0"/>
          <a:ext cx="0" cy="0"/>
          <a:chOff x="0" y="0"/>
          <a:chExt cx="0" cy="0"/>
        </a:xfrm>
      </p:grpSpPr>
      <p:pic>
        <p:nvPicPr>
          <p:cNvPr id="137" name="Google Shape;137;p25"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38" name="Google Shape;138;p25"/>
          <p:cNvSpPr txBox="1"/>
          <p:nvPr/>
        </p:nvSpPr>
        <p:spPr>
          <a:xfrm>
            <a:off x="7678400" y="2057400"/>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Calibri"/>
              <a:buNone/>
            </a:pPr>
            <a:r>
              <a:rPr lang="en" sz="6000" b="0" i="0" u="none" strike="noStrike" cap="none">
                <a:solidFill>
                  <a:schemeClr val="lt1"/>
                </a:solidFill>
                <a:latin typeface="Calibri"/>
                <a:ea typeface="Calibri"/>
                <a:cs typeface="Calibri"/>
                <a:sym typeface="Calibri"/>
              </a:rPr>
              <a:t>”</a:t>
            </a:r>
            <a:endParaRPr sz="1100"/>
          </a:p>
        </p:txBody>
      </p:sp>
      <p:sp>
        <p:nvSpPr>
          <p:cNvPr id="139" name="Google Shape;139;p25"/>
          <p:cNvSpPr txBox="1"/>
          <p:nvPr/>
        </p:nvSpPr>
        <p:spPr>
          <a:xfrm>
            <a:off x="366206" y="617503"/>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Calibri"/>
              <a:buNone/>
            </a:pPr>
            <a:r>
              <a:rPr lang="en" sz="6000" b="0" i="0" u="none" strike="noStrike" cap="none">
                <a:solidFill>
                  <a:schemeClr val="lt1"/>
                </a:solidFill>
                <a:latin typeface="Calibri"/>
                <a:ea typeface="Calibri"/>
                <a:cs typeface="Calibri"/>
                <a:sym typeface="Calibri"/>
              </a:rPr>
              <a:t>“</a:t>
            </a:r>
            <a:endParaRPr sz="1100"/>
          </a:p>
        </p:txBody>
      </p:sp>
      <p:sp>
        <p:nvSpPr>
          <p:cNvPr id="140" name="Google Shape;140;p25"/>
          <p:cNvSpPr txBox="1">
            <a:spLocks noGrp="1"/>
          </p:cNvSpPr>
          <p:nvPr>
            <p:ph type="title"/>
          </p:nvPr>
        </p:nvSpPr>
        <p:spPr>
          <a:xfrm>
            <a:off x="744200" y="457201"/>
            <a:ext cx="7162799" cy="205739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2400"/>
              <a:buFont typeface="Calibri"/>
              <a:buNone/>
              <a:defRPr sz="2400" b="0" cap="none">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1" name="Google Shape;141;p25"/>
          <p:cNvSpPr txBox="1">
            <a:spLocks noGrp="1"/>
          </p:cNvSpPr>
          <p:nvPr>
            <p:ph type="body" idx="1"/>
          </p:nvPr>
        </p:nvSpPr>
        <p:spPr>
          <a:xfrm>
            <a:off x="823406" y="2514600"/>
            <a:ext cx="7004388" cy="285750"/>
          </a:xfrm>
          <a:prstGeom prst="rect">
            <a:avLst/>
          </a:prstGeom>
          <a:noFill/>
          <a:ln>
            <a:noFill/>
          </a:ln>
        </p:spPr>
        <p:txBody>
          <a:bodyPr spcFirstLastPara="1" wrap="square" lIns="68575" tIns="34275" rIns="68575" bIns="34275" anchor="ctr" anchorCtr="0">
            <a:noAutofit/>
          </a:bodyPr>
          <a:lstStyle>
            <a:lvl1pPr marL="457200" lvl="0" indent="-228600" algn="l">
              <a:spcBef>
                <a:spcPts val="0"/>
              </a:spcBef>
              <a:spcAft>
                <a:spcPts val="0"/>
              </a:spcAft>
              <a:buSzPts val="1400"/>
              <a:buFont typeface="Calibri"/>
              <a:buNone/>
              <a:defRPr/>
            </a:lvl1pPr>
            <a:lvl2pPr marL="914400" lvl="1" indent="-228600" algn="l">
              <a:spcBef>
                <a:spcPts val="800"/>
              </a:spcBef>
              <a:spcAft>
                <a:spcPts val="0"/>
              </a:spcAft>
              <a:buSzPts val="1200"/>
              <a:buFont typeface="Calibri"/>
              <a:buNone/>
              <a:defRPr/>
            </a:lvl2pPr>
            <a:lvl3pPr marL="1371600" lvl="2" indent="-228600" algn="l">
              <a:spcBef>
                <a:spcPts val="800"/>
              </a:spcBef>
              <a:spcAft>
                <a:spcPts val="0"/>
              </a:spcAft>
              <a:buSzPts val="1100"/>
              <a:buFont typeface="Calibri"/>
              <a:buNone/>
              <a:defRPr/>
            </a:lvl3pPr>
            <a:lvl4pPr marL="1828800" lvl="3" indent="-228600" algn="l">
              <a:spcBef>
                <a:spcPts val="800"/>
              </a:spcBef>
              <a:spcAft>
                <a:spcPts val="0"/>
              </a:spcAft>
              <a:buSzPts val="900"/>
              <a:buFont typeface="Calibri"/>
              <a:buNone/>
              <a:defRPr/>
            </a:lvl4pPr>
            <a:lvl5pPr marL="2286000" lvl="4" indent="-228600" algn="l">
              <a:spcBef>
                <a:spcPts val="800"/>
              </a:spcBef>
              <a:spcAft>
                <a:spcPts val="0"/>
              </a:spcAft>
              <a:buSzPts val="900"/>
              <a:buFont typeface="Calibri"/>
              <a:buNone/>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800"/>
              </a:spcAft>
              <a:buSzPts val="1400"/>
              <a:buChar char="•"/>
              <a:defRPr/>
            </a:lvl9pPr>
          </a:lstStyle>
          <a:p>
            <a:endParaRPr/>
          </a:p>
        </p:txBody>
      </p:sp>
      <p:sp>
        <p:nvSpPr>
          <p:cNvPr id="142" name="Google Shape;142;p25"/>
          <p:cNvSpPr txBox="1">
            <a:spLocks noGrp="1"/>
          </p:cNvSpPr>
          <p:nvPr>
            <p:ph type="body" idx="2"/>
          </p:nvPr>
        </p:nvSpPr>
        <p:spPr>
          <a:xfrm>
            <a:off x="515599" y="3257550"/>
            <a:ext cx="7614275" cy="1085850"/>
          </a:xfrm>
          <a:prstGeom prst="rect">
            <a:avLst/>
          </a:prstGeom>
          <a:noFill/>
          <a:ln>
            <a:noFill/>
          </a:ln>
        </p:spPr>
        <p:txBody>
          <a:bodyPr spcFirstLastPara="1" wrap="square" lIns="68575" tIns="34275" rIns="68575" bIns="34275" anchor="ctr" anchorCtr="0">
            <a:noAutofit/>
          </a:bodyPr>
          <a:lstStyle>
            <a:lvl1pPr marL="457200" lvl="0" indent="-228600" algn="l">
              <a:spcBef>
                <a:spcPts val="0"/>
              </a:spcBef>
              <a:spcAft>
                <a:spcPts val="0"/>
              </a:spcAft>
              <a:buSzPts val="1500"/>
              <a:buNone/>
              <a:defRPr sz="1500">
                <a:solidFill>
                  <a:schemeClr val="lt1"/>
                </a:solidFill>
              </a:defRPr>
            </a:lvl1pPr>
            <a:lvl2pPr marL="914400" lvl="1" indent="-228600" algn="l">
              <a:spcBef>
                <a:spcPts val="800"/>
              </a:spcBef>
              <a:spcAft>
                <a:spcPts val="0"/>
              </a:spcAft>
              <a:buSzPts val="1400"/>
              <a:buNone/>
              <a:defRPr sz="1400">
                <a:solidFill>
                  <a:schemeClr val="lt1"/>
                </a:solidFill>
              </a:defRPr>
            </a:lvl2pPr>
            <a:lvl3pPr marL="1371600" lvl="2" indent="-228600" algn="l">
              <a:spcBef>
                <a:spcPts val="800"/>
              </a:spcBef>
              <a:spcAft>
                <a:spcPts val="0"/>
              </a:spcAft>
              <a:buSzPts val="1200"/>
              <a:buNone/>
              <a:defRPr sz="1200">
                <a:solidFill>
                  <a:schemeClr val="lt1"/>
                </a:solidFill>
              </a:defRPr>
            </a:lvl3pPr>
            <a:lvl4pPr marL="1828800" lvl="3" indent="-228600" algn="l">
              <a:spcBef>
                <a:spcPts val="800"/>
              </a:spcBef>
              <a:spcAft>
                <a:spcPts val="0"/>
              </a:spcAft>
              <a:buSzPts val="1100"/>
              <a:buNone/>
              <a:defRPr sz="1100">
                <a:solidFill>
                  <a:schemeClr val="lt1"/>
                </a:solidFill>
              </a:defRPr>
            </a:lvl4pPr>
            <a:lvl5pPr marL="2286000" lvl="4" indent="-228600" algn="l">
              <a:spcBef>
                <a:spcPts val="800"/>
              </a:spcBef>
              <a:spcAft>
                <a:spcPts val="0"/>
              </a:spcAft>
              <a:buSzPts val="1100"/>
              <a:buNone/>
              <a:defRPr sz="1100">
                <a:solidFill>
                  <a:schemeClr val="lt1"/>
                </a:solidFill>
              </a:defRPr>
            </a:lvl5pPr>
            <a:lvl6pPr marL="2743200" lvl="5" indent="-228600" algn="l">
              <a:spcBef>
                <a:spcPts val="800"/>
              </a:spcBef>
              <a:spcAft>
                <a:spcPts val="0"/>
              </a:spcAft>
              <a:buSzPts val="1100"/>
              <a:buNone/>
              <a:defRPr sz="1100">
                <a:solidFill>
                  <a:schemeClr val="lt1"/>
                </a:solidFill>
              </a:defRPr>
            </a:lvl6pPr>
            <a:lvl7pPr marL="3200400" lvl="6" indent="-228600" algn="l">
              <a:spcBef>
                <a:spcPts val="800"/>
              </a:spcBef>
              <a:spcAft>
                <a:spcPts val="0"/>
              </a:spcAft>
              <a:buSzPts val="1100"/>
              <a:buNone/>
              <a:defRPr sz="1100">
                <a:solidFill>
                  <a:schemeClr val="lt1"/>
                </a:solidFill>
              </a:defRPr>
            </a:lvl7pPr>
            <a:lvl8pPr marL="3657600" lvl="7" indent="-228600" algn="l">
              <a:spcBef>
                <a:spcPts val="800"/>
              </a:spcBef>
              <a:spcAft>
                <a:spcPts val="0"/>
              </a:spcAft>
              <a:buSzPts val="1100"/>
              <a:buNone/>
              <a:defRPr sz="1100">
                <a:solidFill>
                  <a:schemeClr val="lt1"/>
                </a:solidFill>
              </a:defRPr>
            </a:lvl8pPr>
            <a:lvl9pPr marL="4114800" lvl="8" indent="-228600" algn="l">
              <a:spcBef>
                <a:spcPts val="800"/>
              </a:spcBef>
              <a:spcAft>
                <a:spcPts val="800"/>
              </a:spcAft>
              <a:buSzPts val="1100"/>
              <a:buNone/>
              <a:defRPr sz="1100">
                <a:solidFill>
                  <a:schemeClr val="lt1"/>
                </a:solidFill>
              </a:defRPr>
            </a:lvl9pPr>
          </a:lstStyle>
          <a:p>
            <a:endParaRPr/>
          </a:p>
        </p:txBody>
      </p:sp>
      <p:sp>
        <p:nvSpPr>
          <p:cNvPr id="143" name="Google Shape;143;p25"/>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4" name="Google Shape;144;p25"/>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5" name="Google Shape;145;p25"/>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46"/>
        <p:cNvGrpSpPr/>
        <p:nvPr/>
      </p:nvGrpSpPr>
      <p:grpSpPr>
        <a:xfrm>
          <a:off x="0" y="0"/>
          <a:ext cx="0" cy="0"/>
          <a:chOff x="0" y="0"/>
          <a:chExt cx="0" cy="0"/>
        </a:xfrm>
      </p:grpSpPr>
      <p:pic>
        <p:nvPicPr>
          <p:cNvPr id="147" name="Google Shape;147;p26"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48" name="Google Shape;148;p26"/>
          <p:cNvSpPr txBox="1">
            <a:spLocks noGrp="1"/>
          </p:cNvSpPr>
          <p:nvPr>
            <p:ph type="title"/>
          </p:nvPr>
        </p:nvSpPr>
        <p:spPr>
          <a:xfrm>
            <a:off x="514352" y="2481436"/>
            <a:ext cx="7598569" cy="1101600"/>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Clr>
                <a:schemeClr val="lt1"/>
              </a:buClr>
              <a:buSzPts val="2400"/>
              <a:buFont typeface="Calibri"/>
              <a:buNone/>
              <a:defRPr sz="24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9" name="Google Shape;149;p26"/>
          <p:cNvSpPr txBox="1">
            <a:spLocks noGrp="1"/>
          </p:cNvSpPr>
          <p:nvPr>
            <p:ph type="body" idx="1"/>
          </p:nvPr>
        </p:nvSpPr>
        <p:spPr>
          <a:xfrm>
            <a:off x="514351" y="3583036"/>
            <a:ext cx="7598569" cy="645300"/>
          </a:xfrm>
          <a:prstGeom prst="rect">
            <a:avLst/>
          </a:prstGeom>
          <a:noFill/>
          <a:ln>
            <a:noFill/>
          </a:ln>
        </p:spPr>
        <p:txBody>
          <a:bodyPr spcFirstLastPara="1" wrap="square" lIns="68575" tIns="34275" rIns="68575" bIns="34275" anchor="t" anchorCtr="0">
            <a:noAutofit/>
          </a:bodyPr>
          <a:lstStyle>
            <a:lvl1pPr marL="457200" lvl="0" indent="-228600" algn="l">
              <a:spcBef>
                <a:spcPts val="0"/>
              </a:spcBef>
              <a:spcAft>
                <a:spcPts val="0"/>
              </a:spcAft>
              <a:buSzPts val="1500"/>
              <a:buNone/>
              <a:defRPr sz="1500">
                <a:solidFill>
                  <a:schemeClr val="lt1"/>
                </a:solidFill>
              </a:defRPr>
            </a:lvl1pPr>
            <a:lvl2pPr marL="914400" lvl="1" indent="-228600" algn="l">
              <a:spcBef>
                <a:spcPts val="800"/>
              </a:spcBef>
              <a:spcAft>
                <a:spcPts val="0"/>
              </a:spcAft>
              <a:buSzPts val="1400"/>
              <a:buNone/>
              <a:defRPr sz="1400">
                <a:solidFill>
                  <a:schemeClr val="lt1"/>
                </a:solidFill>
              </a:defRPr>
            </a:lvl2pPr>
            <a:lvl3pPr marL="1371600" lvl="2" indent="-228600" algn="l">
              <a:spcBef>
                <a:spcPts val="800"/>
              </a:spcBef>
              <a:spcAft>
                <a:spcPts val="0"/>
              </a:spcAft>
              <a:buSzPts val="1200"/>
              <a:buNone/>
              <a:defRPr sz="1200">
                <a:solidFill>
                  <a:schemeClr val="lt1"/>
                </a:solidFill>
              </a:defRPr>
            </a:lvl3pPr>
            <a:lvl4pPr marL="1828800" lvl="3" indent="-228600" algn="l">
              <a:spcBef>
                <a:spcPts val="800"/>
              </a:spcBef>
              <a:spcAft>
                <a:spcPts val="0"/>
              </a:spcAft>
              <a:buSzPts val="1100"/>
              <a:buNone/>
              <a:defRPr sz="1100">
                <a:solidFill>
                  <a:schemeClr val="lt1"/>
                </a:solidFill>
              </a:defRPr>
            </a:lvl4pPr>
            <a:lvl5pPr marL="2286000" lvl="4" indent="-228600" algn="l">
              <a:spcBef>
                <a:spcPts val="800"/>
              </a:spcBef>
              <a:spcAft>
                <a:spcPts val="0"/>
              </a:spcAft>
              <a:buSzPts val="1100"/>
              <a:buNone/>
              <a:defRPr sz="1100">
                <a:solidFill>
                  <a:schemeClr val="lt1"/>
                </a:solidFill>
              </a:defRPr>
            </a:lvl5pPr>
            <a:lvl6pPr marL="2743200" lvl="5" indent="-228600" algn="l">
              <a:spcBef>
                <a:spcPts val="800"/>
              </a:spcBef>
              <a:spcAft>
                <a:spcPts val="0"/>
              </a:spcAft>
              <a:buSzPts val="1100"/>
              <a:buNone/>
              <a:defRPr sz="1100">
                <a:solidFill>
                  <a:schemeClr val="lt1"/>
                </a:solidFill>
              </a:defRPr>
            </a:lvl6pPr>
            <a:lvl7pPr marL="3200400" lvl="6" indent="-228600" algn="l">
              <a:spcBef>
                <a:spcPts val="800"/>
              </a:spcBef>
              <a:spcAft>
                <a:spcPts val="0"/>
              </a:spcAft>
              <a:buSzPts val="1100"/>
              <a:buNone/>
              <a:defRPr sz="1100">
                <a:solidFill>
                  <a:schemeClr val="lt1"/>
                </a:solidFill>
              </a:defRPr>
            </a:lvl7pPr>
            <a:lvl8pPr marL="3657600" lvl="7" indent="-228600" algn="l">
              <a:spcBef>
                <a:spcPts val="800"/>
              </a:spcBef>
              <a:spcAft>
                <a:spcPts val="0"/>
              </a:spcAft>
              <a:buSzPts val="1100"/>
              <a:buNone/>
              <a:defRPr sz="1100">
                <a:solidFill>
                  <a:schemeClr val="lt1"/>
                </a:solidFill>
              </a:defRPr>
            </a:lvl8pPr>
            <a:lvl9pPr marL="4114800" lvl="8" indent="-228600" algn="l">
              <a:spcBef>
                <a:spcPts val="800"/>
              </a:spcBef>
              <a:spcAft>
                <a:spcPts val="800"/>
              </a:spcAft>
              <a:buSzPts val="1100"/>
              <a:buNone/>
              <a:defRPr sz="1100">
                <a:solidFill>
                  <a:schemeClr val="lt1"/>
                </a:solidFill>
              </a:defRPr>
            </a:lvl9pPr>
          </a:lstStyle>
          <a:p>
            <a:endParaRPr/>
          </a:p>
        </p:txBody>
      </p:sp>
      <p:sp>
        <p:nvSpPr>
          <p:cNvPr id="150" name="Google Shape;150;p26"/>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1" name="Google Shape;151;p26"/>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2" name="Google Shape;152;p26"/>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53"/>
        <p:cNvGrpSpPr/>
        <p:nvPr/>
      </p:nvGrpSpPr>
      <p:grpSpPr>
        <a:xfrm>
          <a:off x="0" y="0"/>
          <a:ext cx="0" cy="0"/>
          <a:chOff x="0" y="0"/>
          <a:chExt cx="0" cy="0"/>
        </a:xfrm>
      </p:grpSpPr>
      <p:pic>
        <p:nvPicPr>
          <p:cNvPr id="154" name="Google Shape;154;p27"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55" name="Google Shape;155;p27"/>
          <p:cNvSpPr txBox="1"/>
          <p:nvPr/>
        </p:nvSpPr>
        <p:spPr>
          <a:xfrm>
            <a:off x="7678400" y="2057400"/>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Calibri"/>
              <a:buNone/>
            </a:pPr>
            <a:r>
              <a:rPr lang="en" sz="6000" b="0" i="0" u="none" strike="noStrike" cap="none">
                <a:solidFill>
                  <a:schemeClr val="lt1"/>
                </a:solidFill>
                <a:latin typeface="Calibri"/>
                <a:ea typeface="Calibri"/>
                <a:cs typeface="Calibri"/>
                <a:sym typeface="Calibri"/>
              </a:rPr>
              <a:t>”</a:t>
            </a:r>
            <a:endParaRPr sz="1100"/>
          </a:p>
        </p:txBody>
      </p:sp>
      <p:sp>
        <p:nvSpPr>
          <p:cNvPr id="156" name="Google Shape;156;p27"/>
          <p:cNvSpPr txBox="1"/>
          <p:nvPr/>
        </p:nvSpPr>
        <p:spPr>
          <a:xfrm>
            <a:off x="366206" y="617503"/>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Calibri"/>
              <a:buNone/>
            </a:pPr>
            <a:r>
              <a:rPr lang="en" sz="6000" b="0" i="0" u="none" strike="noStrike" cap="none">
                <a:solidFill>
                  <a:schemeClr val="lt1"/>
                </a:solidFill>
                <a:latin typeface="Calibri"/>
                <a:ea typeface="Calibri"/>
                <a:cs typeface="Calibri"/>
                <a:sym typeface="Calibri"/>
              </a:rPr>
              <a:t>“</a:t>
            </a:r>
            <a:endParaRPr sz="1100"/>
          </a:p>
        </p:txBody>
      </p:sp>
      <p:sp>
        <p:nvSpPr>
          <p:cNvPr id="157" name="Google Shape;157;p27"/>
          <p:cNvSpPr txBox="1">
            <a:spLocks noGrp="1"/>
          </p:cNvSpPr>
          <p:nvPr>
            <p:ph type="title"/>
          </p:nvPr>
        </p:nvSpPr>
        <p:spPr>
          <a:xfrm>
            <a:off x="744200" y="457201"/>
            <a:ext cx="7162799" cy="205739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2400"/>
              <a:buFont typeface="Calibri"/>
              <a:buNone/>
              <a:defRPr sz="2400" b="0" cap="none">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8" name="Google Shape;158;p27"/>
          <p:cNvSpPr txBox="1">
            <a:spLocks noGrp="1"/>
          </p:cNvSpPr>
          <p:nvPr>
            <p:ph type="body" idx="1"/>
          </p:nvPr>
        </p:nvSpPr>
        <p:spPr>
          <a:xfrm>
            <a:off x="514350" y="2914650"/>
            <a:ext cx="7601577" cy="666750"/>
          </a:xfrm>
          <a:prstGeom prst="rect">
            <a:avLst/>
          </a:prstGeom>
          <a:noFill/>
          <a:ln>
            <a:noFill/>
          </a:ln>
        </p:spPr>
        <p:txBody>
          <a:bodyPr spcFirstLastPara="1" wrap="square" lIns="68575" tIns="34275" rIns="68575" bIns="34275" anchor="b" anchorCtr="0">
            <a:noAutofit/>
          </a:bodyPr>
          <a:lstStyle>
            <a:lvl1pPr marL="457200" lvl="0" indent="-228600" algn="l">
              <a:spcBef>
                <a:spcPts val="0"/>
              </a:spcBef>
              <a:spcAft>
                <a:spcPts val="0"/>
              </a:spcAft>
              <a:buSzPts val="1800"/>
              <a:buNone/>
              <a:defRPr sz="1800" b="0" cap="none">
                <a:solidFill>
                  <a:schemeClr val="lt1"/>
                </a:solidFill>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800"/>
              </a:spcAft>
              <a:buSzPts val="1400"/>
              <a:buChar char="•"/>
              <a:defRPr/>
            </a:lvl9pPr>
          </a:lstStyle>
          <a:p>
            <a:endParaRPr/>
          </a:p>
        </p:txBody>
      </p:sp>
      <p:sp>
        <p:nvSpPr>
          <p:cNvPr id="159" name="Google Shape;159;p27"/>
          <p:cNvSpPr txBox="1">
            <a:spLocks noGrp="1"/>
          </p:cNvSpPr>
          <p:nvPr>
            <p:ph type="body" idx="2"/>
          </p:nvPr>
        </p:nvSpPr>
        <p:spPr>
          <a:xfrm>
            <a:off x="514349" y="3581400"/>
            <a:ext cx="7601577" cy="762000"/>
          </a:xfrm>
          <a:prstGeom prst="rect">
            <a:avLst/>
          </a:prstGeom>
          <a:noFill/>
          <a:ln>
            <a:noFill/>
          </a:ln>
        </p:spPr>
        <p:txBody>
          <a:bodyPr spcFirstLastPara="1" wrap="square" lIns="68575" tIns="34275" rIns="68575" bIns="34275" anchor="t" anchorCtr="0">
            <a:noAutofit/>
          </a:bodyPr>
          <a:lstStyle>
            <a:lvl1pPr marL="457200" lvl="0" indent="-228600" algn="l">
              <a:spcBef>
                <a:spcPts val="0"/>
              </a:spcBef>
              <a:spcAft>
                <a:spcPts val="0"/>
              </a:spcAft>
              <a:buSzPts val="1400"/>
              <a:buNone/>
              <a:defRPr sz="1400">
                <a:solidFill>
                  <a:schemeClr val="lt1"/>
                </a:solidFill>
              </a:defRPr>
            </a:lvl1pPr>
            <a:lvl2pPr marL="914400" lvl="1" indent="-228600" algn="l">
              <a:spcBef>
                <a:spcPts val="800"/>
              </a:spcBef>
              <a:spcAft>
                <a:spcPts val="0"/>
              </a:spcAft>
              <a:buSzPts val="1400"/>
              <a:buNone/>
              <a:defRPr sz="1400">
                <a:solidFill>
                  <a:schemeClr val="lt1"/>
                </a:solidFill>
              </a:defRPr>
            </a:lvl2pPr>
            <a:lvl3pPr marL="1371600" lvl="2" indent="-228600" algn="l">
              <a:spcBef>
                <a:spcPts val="800"/>
              </a:spcBef>
              <a:spcAft>
                <a:spcPts val="0"/>
              </a:spcAft>
              <a:buSzPts val="1200"/>
              <a:buNone/>
              <a:defRPr sz="1200">
                <a:solidFill>
                  <a:schemeClr val="lt1"/>
                </a:solidFill>
              </a:defRPr>
            </a:lvl3pPr>
            <a:lvl4pPr marL="1828800" lvl="3" indent="-228600" algn="l">
              <a:spcBef>
                <a:spcPts val="800"/>
              </a:spcBef>
              <a:spcAft>
                <a:spcPts val="0"/>
              </a:spcAft>
              <a:buSzPts val="1100"/>
              <a:buNone/>
              <a:defRPr sz="1100">
                <a:solidFill>
                  <a:schemeClr val="lt1"/>
                </a:solidFill>
              </a:defRPr>
            </a:lvl4pPr>
            <a:lvl5pPr marL="2286000" lvl="4" indent="-228600" algn="l">
              <a:spcBef>
                <a:spcPts val="800"/>
              </a:spcBef>
              <a:spcAft>
                <a:spcPts val="0"/>
              </a:spcAft>
              <a:buSzPts val="1100"/>
              <a:buNone/>
              <a:defRPr sz="1100">
                <a:solidFill>
                  <a:schemeClr val="lt1"/>
                </a:solidFill>
              </a:defRPr>
            </a:lvl5pPr>
            <a:lvl6pPr marL="2743200" lvl="5" indent="-228600" algn="l">
              <a:spcBef>
                <a:spcPts val="800"/>
              </a:spcBef>
              <a:spcAft>
                <a:spcPts val="0"/>
              </a:spcAft>
              <a:buSzPts val="1100"/>
              <a:buNone/>
              <a:defRPr sz="1100">
                <a:solidFill>
                  <a:schemeClr val="lt1"/>
                </a:solidFill>
              </a:defRPr>
            </a:lvl6pPr>
            <a:lvl7pPr marL="3200400" lvl="6" indent="-228600" algn="l">
              <a:spcBef>
                <a:spcPts val="800"/>
              </a:spcBef>
              <a:spcAft>
                <a:spcPts val="0"/>
              </a:spcAft>
              <a:buSzPts val="1100"/>
              <a:buNone/>
              <a:defRPr sz="1100">
                <a:solidFill>
                  <a:schemeClr val="lt1"/>
                </a:solidFill>
              </a:defRPr>
            </a:lvl7pPr>
            <a:lvl8pPr marL="3657600" lvl="7" indent="-228600" algn="l">
              <a:spcBef>
                <a:spcPts val="800"/>
              </a:spcBef>
              <a:spcAft>
                <a:spcPts val="0"/>
              </a:spcAft>
              <a:buSzPts val="1100"/>
              <a:buNone/>
              <a:defRPr sz="1100">
                <a:solidFill>
                  <a:schemeClr val="lt1"/>
                </a:solidFill>
              </a:defRPr>
            </a:lvl8pPr>
            <a:lvl9pPr marL="4114800" lvl="8" indent="-228600" algn="l">
              <a:spcBef>
                <a:spcPts val="800"/>
              </a:spcBef>
              <a:spcAft>
                <a:spcPts val="800"/>
              </a:spcAft>
              <a:buSzPts val="1100"/>
              <a:buNone/>
              <a:defRPr sz="1100">
                <a:solidFill>
                  <a:schemeClr val="lt1"/>
                </a:solidFill>
              </a:defRPr>
            </a:lvl9pPr>
          </a:lstStyle>
          <a:p>
            <a:endParaRPr/>
          </a:p>
        </p:txBody>
      </p:sp>
      <p:sp>
        <p:nvSpPr>
          <p:cNvPr id="160" name="Google Shape;160;p27"/>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1" name="Google Shape;161;p27"/>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2" name="Google Shape;162;p27"/>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63"/>
        <p:cNvGrpSpPr/>
        <p:nvPr/>
      </p:nvGrpSpPr>
      <p:grpSpPr>
        <a:xfrm>
          <a:off x="0" y="0"/>
          <a:ext cx="0" cy="0"/>
          <a:chOff x="0" y="0"/>
          <a:chExt cx="0" cy="0"/>
        </a:xfrm>
      </p:grpSpPr>
      <p:pic>
        <p:nvPicPr>
          <p:cNvPr id="164" name="Google Shape;164;p28"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65" name="Google Shape;165;p28"/>
          <p:cNvSpPr txBox="1">
            <a:spLocks noGrp="1"/>
          </p:cNvSpPr>
          <p:nvPr>
            <p:ph type="title"/>
          </p:nvPr>
        </p:nvSpPr>
        <p:spPr>
          <a:xfrm>
            <a:off x="514351" y="457201"/>
            <a:ext cx="7598570" cy="205739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2700"/>
              <a:buFont typeface="Calibri"/>
              <a:buNone/>
              <a:defRPr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6" name="Google Shape;166;p28"/>
          <p:cNvSpPr txBox="1">
            <a:spLocks noGrp="1"/>
          </p:cNvSpPr>
          <p:nvPr>
            <p:ph type="body" idx="1"/>
          </p:nvPr>
        </p:nvSpPr>
        <p:spPr>
          <a:xfrm>
            <a:off x="514351" y="2628900"/>
            <a:ext cx="7598571" cy="628650"/>
          </a:xfrm>
          <a:prstGeom prst="rect">
            <a:avLst/>
          </a:prstGeom>
          <a:noFill/>
          <a:ln>
            <a:noFill/>
          </a:ln>
        </p:spPr>
        <p:txBody>
          <a:bodyPr spcFirstLastPara="1" wrap="square" lIns="68575" tIns="34275" rIns="68575" bIns="34275" anchor="b" anchorCtr="0">
            <a:noAutofit/>
          </a:bodyPr>
          <a:lstStyle>
            <a:lvl1pPr marL="457200" lvl="0" indent="-228600" algn="l">
              <a:spcBef>
                <a:spcPts val="0"/>
              </a:spcBef>
              <a:spcAft>
                <a:spcPts val="0"/>
              </a:spcAft>
              <a:buSzPts val="2100"/>
              <a:buNone/>
              <a:defRPr sz="2100" b="0" cap="none">
                <a:solidFill>
                  <a:schemeClr val="lt1"/>
                </a:solidFill>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800"/>
              </a:spcAft>
              <a:buSzPts val="1400"/>
              <a:buChar char="•"/>
              <a:defRPr/>
            </a:lvl9pPr>
          </a:lstStyle>
          <a:p>
            <a:endParaRPr/>
          </a:p>
        </p:txBody>
      </p:sp>
      <p:sp>
        <p:nvSpPr>
          <p:cNvPr id="167" name="Google Shape;167;p28"/>
          <p:cNvSpPr txBox="1">
            <a:spLocks noGrp="1"/>
          </p:cNvSpPr>
          <p:nvPr>
            <p:ph type="body" idx="2"/>
          </p:nvPr>
        </p:nvSpPr>
        <p:spPr>
          <a:xfrm>
            <a:off x="514350" y="3257550"/>
            <a:ext cx="7598571" cy="1085850"/>
          </a:xfrm>
          <a:prstGeom prst="rect">
            <a:avLst/>
          </a:prstGeom>
          <a:noFill/>
          <a:ln>
            <a:noFill/>
          </a:ln>
        </p:spPr>
        <p:txBody>
          <a:bodyPr spcFirstLastPara="1" wrap="square" lIns="68575" tIns="34275" rIns="68575" bIns="34275" anchor="t" anchorCtr="0">
            <a:noAutofit/>
          </a:bodyPr>
          <a:lstStyle>
            <a:lvl1pPr marL="457200" lvl="0" indent="-228600" algn="l">
              <a:spcBef>
                <a:spcPts val="0"/>
              </a:spcBef>
              <a:spcAft>
                <a:spcPts val="0"/>
              </a:spcAft>
              <a:buSzPts val="1400"/>
              <a:buNone/>
              <a:defRPr sz="1400">
                <a:solidFill>
                  <a:schemeClr val="lt1"/>
                </a:solidFill>
              </a:defRPr>
            </a:lvl1pPr>
            <a:lvl2pPr marL="914400" lvl="1" indent="-228600" algn="l">
              <a:spcBef>
                <a:spcPts val="800"/>
              </a:spcBef>
              <a:spcAft>
                <a:spcPts val="0"/>
              </a:spcAft>
              <a:buSzPts val="1400"/>
              <a:buNone/>
              <a:defRPr sz="1400">
                <a:solidFill>
                  <a:schemeClr val="lt1"/>
                </a:solidFill>
              </a:defRPr>
            </a:lvl2pPr>
            <a:lvl3pPr marL="1371600" lvl="2" indent="-228600" algn="l">
              <a:spcBef>
                <a:spcPts val="800"/>
              </a:spcBef>
              <a:spcAft>
                <a:spcPts val="0"/>
              </a:spcAft>
              <a:buSzPts val="1200"/>
              <a:buNone/>
              <a:defRPr sz="1200">
                <a:solidFill>
                  <a:schemeClr val="lt1"/>
                </a:solidFill>
              </a:defRPr>
            </a:lvl3pPr>
            <a:lvl4pPr marL="1828800" lvl="3" indent="-228600" algn="l">
              <a:spcBef>
                <a:spcPts val="800"/>
              </a:spcBef>
              <a:spcAft>
                <a:spcPts val="0"/>
              </a:spcAft>
              <a:buSzPts val="1100"/>
              <a:buNone/>
              <a:defRPr sz="1100">
                <a:solidFill>
                  <a:schemeClr val="lt1"/>
                </a:solidFill>
              </a:defRPr>
            </a:lvl4pPr>
            <a:lvl5pPr marL="2286000" lvl="4" indent="-228600" algn="l">
              <a:spcBef>
                <a:spcPts val="800"/>
              </a:spcBef>
              <a:spcAft>
                <a:spcPts val="0"/>
              </a:spcAft>
              <a:buSzPts val="1100"/>
              <a:buNone/>
              <a:defRPr sz="1100">
                <a:solidFill>
                  <a:schemeClr val="lt1"/>
                </a:solidFill>
              </a:defRPr>
            </a:lvl5pPr>
            <a:lvl6pPr marL="2743200" lvl="5" indent="-228600" algn="l">
              <a:spcBef>
                <a:spcPts val="800"/>
              </a:spcBef>
              <a:spcAft>
                <a:spcPts val="0"/>
              </a:spcAft>
              <a:buSzPts val="1100"/>
              <a:buNone/>
              <a:defRPr sz="1100">
                <a:solidFill>
                  <a:schemeClr val="lt1"/>
                </a:solidFill>
              </a:defRPr>
            </a:lvl6pPr>
            <a:lvl7pPr marL="3200400" lvl="6" indent="-228600" algn="l">
              <a:spcBef>
                <a:spcPts val="800"/>
              </a:spcBef>
              <a:spcAft>
                <a:spcPts val="0"/>
              </a:spcAft>
              <a:buSzPts val="1100"/>
              <a:buNone/>
              <a:defRPr sz="1100">
                <a:solidFill>
                  <a:schemeClr val="lt1"/>
                </a:solidFill>
              </a:defRPr>
            </a:lvl7pPr>
            <a:lvl8pPr marL="3657600" lvl="7" indent="-228600" algn="l">
              <a:spcBef>
                <a:spcPts val="800"/>
              </a:spcBef>
              <a:spcAft>
                <a:spcPts val="0"/>
              </a:spcAft>
              <a:buSzPts val="1100"/>
              <a:buNone/>
              <a:defRPr sz="1100">
                <a:solidFill>
                  <a:schemeClr val="lt1"/>
                </a:solidFill>
              </a:defRPr>
            </a:lvl8pPr>
            <a:lvl9pPr marL="4114800" lvl="8" indent="-228600" algn="l">
              <a:spcBef>
                <a:spcPts val="800"/>
              </a:spcBef>
              <a:spcAft>
                <a:spcPts val="800"/>
              </a:spcAft>
              <a:buSzPts val="1100"/>
              <a:buNone/>
              <a:defRPr sz="1100">
                <a:solidFill>
                  <a:schemeClr val="lt1"/>
                </a:solidFill>
              </a:defRPr>
            </a:lvl9pPr>
          </a:lstStyle>
          <a:p>
            <a:endParaRPr/>
          </a:p>
        </p:txBody>
      </p:sp>
      <p:sp>
        <p:nvSpPr>
          <p:cNvPr id="168" name="Google Shape;168;p28"/>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9" name="Google Shape;169;p28"/>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0" name="Google Shape;170;p28"/>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1"/>
        <p:cNvGrpSpPr/>
        <p:nvPr/>
      </p:nvGrpSpPr>
      <p:grpSpPr>
        <a:xfrm>
          <a:off x="0" y="0"/>
          <a:ext cx="0" cy="0"/>
          <a:chOff x="0" y="0"/>
          <a:chExt cx="0" cy="0"/>
        </a:xfrm>
      </p:grpSpPr>
      <p:pic>
        <p:nvPicPr>
          <p:cNvPr id="172" name="Google Shape;172;p29"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73" name="Google Shape;173;p29"/>
          <p:cNvSpPr txBox="1">
            <a:spLocks noGrp="1"/>
          </p:cNvSpPr>
          <p:nvPr>
            <p:ph type="body" idx="1"/>
          </p:nvPr>
        </p:nvSpPr>
        <p:spPr>
          <a:xfrm rot="5400000">
            <a:off x="2945210" y="-824309"/>
            <a:ext cx="2736850" cy="7598569"/>
          </a:xfrm>
          <a:prstGeom prst="rect">
            <a:avLst/>
          </a:prstGeom>
          <a:noFill/>
          <a:ln>
            <a:noFill/>
          </a:ln>
        </p:spPr>
        <p:txBody>
          <a:bodyPr spcFirstLastPara="1" wrap="square" lIns="68575" tIns="34275" rIns="68575" bIns="34275" anchor="t" anchorCtr="0">
            <a:noAutofit/>
          </a:bodyPr>
          <a:lstStyle>
            <a:lvl1pPr marL="457200" lvl="0" indent="-317500" algn="l">
              <a:spcBef>
                <a:spcPts val="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800"/>
              </a:spcAft>
              <a:buSzPts val="1400"/>
              <a:buChar char="•"/>
              <a:defRPr/>
            </a:lvl9pPr>
          </a:lstStyle>
          <a:p>
            <a:endParaRPr/>
          </a:p>
        </p:txBody>
      </p:sp>
      <p:sp>
        <p:nvSpPr>
          <p:cNvPr id="174" name="Google Shape;174;p29"/>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5" name="Google Shape;175;p29"/>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6" name="Google Shape;176;p29"/>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77" name="Google Shape;177;p29"/>
          <p:cNvSpPr txBox="1">
            <a:spLocks noGrp="1"/>
          </p:cNvSpPr>
          <p:nvPr>
            <p:ph type="title"/>
          </p:nvPr>
        </p:nvSpPr>
        <p:spPr>
          <a:xfrm>
            <a:off x="514351" y="457200"/>
            <a:ext cx="7598569" cy="1092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8"/>
        <p:cNvGrpSpPr/>
        <p:nvPr/>
      </p:nvGrpSpPr>
      <p:grpSpPr>
        <a:xfrm>
          <a:off x="0" y="0"/>
          <a:ext cx="0" cy="0"/>
          <a:chOff x="0" y="0"/>
          <a:chExt cx="0" cy="0"/>
        </a:xfrm>
      </p:grpSpPr>
      <p:pic>
        <p:nvPicPr>
          <p:cNvPr id="179" name="Google Shape;179;p30"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80" name="Google Shape;180;p30"/>
          <p:cNvSpPr txBox="1">
            <a:spLocks noGrp="1"/>
          </p:cNvSpPr>
          <p:nvPr>
            <p:ph type="title"/>
          </p:nvPr>
        </p:nvSpPr>
        <p:spPr>
          <a:xfrm rot="5400000">
            <a:off x="5360363" y="1590843"/>
            <a:ext cx="3886201" cy="161891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1" name="Google Shape;181;p30"/>
          <p:cNvSpPr txBox="1">
            <a:spLocks noGrp="1"/>
          </p:cNvSpPr>
          <p:nvPr>
            <p:ph type="body" idx="1"/>
          </p:nvPr>
        </p:nvSpPr>
        <p:spPr>
          <a:xfrm rot="5400000">
            <a:off x="1508293" y="-536744"/>
            <a:ext cx="3886200" cy="5874087"/>
          </a:xfrm>
          <a:prstGeom prst="rect">
            <a:avLst/>
          </a:prstGeom>
          <a:noFill/>
          <a:ln>
            <a:noFill/>
          </a:ln>
        </p:spPr>
        <p:txBody>
          <a:bodyPr spcFirstLastPara="1" wrap="square" lIns="68575" tIns="34275" rIns="68575" bIns="34275" anchor="t" anchorCtr="0">
            <a:noAutofit/>
          </a:bodyPr>
          <a:lstStyle>
            <a:lvl1pPr marL="457200" lvl="0" indent="-317500" algn="l">
              <a:spcBef>
                <a:spcPts val="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800"/>
              </a:spcAft>
              <a:buSzPts val="1400"/>
              <a:buChar char="•"/>
              <a:defRPr/>
            </a:lvl9pPr>
          </a:lstStyle>
          <a:p>
            <a:endParaRPr/>
          </a:p>
        </p:txBody>
      </p:sp>
      <p:sp>
        <p:nvSpPr>
          <p:cNvPr id="182" name="Google Shape;182;p30"/>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3" name="Google Shape;183;p30"/>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4" name="Google Shape;184;p30"/>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14351" y="457200"/>
            <a:ext cx="7598569" cy="10922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Clr>
                <a:schemeClr val="lt1"/>
              </a:buClr>
              <a:buSzPts val="2700"/>
              <a:buFont typeface="Calibri"/>
              <a:buNone/>
              <a:defRPr sz="27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2"/>
                </a:solidFill>
              </a:defRPr>
            </a:lvl2pPr>
            <a:lvl3pPr marR="0" lvl="2" algn="l" rtl="0">
              <a:spcBef>
                <a:spcPts val="0"/>
              </a:spcBef>
              <a:spcAft>
                <a:spcPts val="0"/>
              </a:spcAft>
              <a:buSzPts val="1100"/>
              <a:buNone/>
              <a:defRPr sz="1400" b="0" i="0" u="none" strike="noStrike" cap="none">
                <a:solidFill>
                  <a:schemeClr val="lt2"/>
                </a:solidFill>
              </a:defRPr>
            </a:lvl3pPr>
            <a:lvl4pPr marR="0" lvl="3" algn="l" rtl="0">
              <a:spcBef>
                <a:spcPts val="0"/>
              </a:spcBef>
              <a:spcAft>
                <a:spcPts val="0"/>
              </a:spcAft>
              <a:buSzPts val="1100"/>
              <a:buNone/>
              <a:defRPr sz="1400" b="0" i="0" u="none" strike="noStrike" cap="none">
                <a:solidFill>
                  <a:schemeClr val="lt2"/>
                </a:solidFill>
              </a:defRPr>
            </a:lvl4pPr>
            <a:lvl5pPr marR="0" lvl="4" algn="l" rtl="0">
              <a:spcBef>
                <a:spcPts val="0"/>
              </a:spcBef>
              <a:spcAft>
                <a:spcPts val="0"/>
              </a:spcAft>
              <a:buSzPts val="1100"/>
              <a:buNone/>
              <a:defRPr sz="1400" b="0" i="0" u="none" strike="noStrike" cap="none">
                <a:solidFill>
                  <a:schemeClr val="lt2"/>
                </a:solidFill>
              </a:defRPr>
            </a:lvl5pPr>
            <a:lvl6pPr marR="0" lvl="5" algn="l" rtl="0">
              <a:spcBef>
                <a:spcPts val="0"/>
              </a:spcBef>
              <a:spcAft>
                <a:spcPts val="0"/>
              </a:spcAft>
              <a:buSzPts val="1100"/>
              <a:buNone/>
              <a:defRPr sz="1400" b="0" i="0" u="none" strike="noStrike" cap="none">
                <a:solidFill>
                  <a:schemeClr val="lt2"/>
                </a:solidFill>
              </a:defRPr>
            </a:lvl6pPr>
            <a:lvl7pPr marR="0" lvl="6" algn="l" rtl="0">
              <a:spcBef>
                <a:spcPts val="0"/>
              </a:spcBef>
              <a:spcAft>
                <a:spcPts val="0"/>
              </a:spcAft>
              <a:buSzPts val="1100"/>
              <a:buNone/>
              <a:defRPr sz="1400" b="0" i="0" u="none" strike="noStrike" cap="none">
                <a:solidFill>
                  <a:schemeClr val="lt2"/>
                </a:solidFill>
              </a:defRPr>
            </a:lvl7pPr>
            <a:lvl8pPr marR="0" lvl="7" algn="l" rtl="0">
              <a:spcBef>
                <a:spcPts val="0"/>
              </a:spcBef>
              <a:spcAft>
                <a:spcPts val="0"/>
              </a:spcAft>
              <a:buSzPts val="1100"/>
              <a:buNone/>
              <a:defRPr sz="1400" b="0" i="0" u="none" strike="noStrike" cap="none">
                <a:solidFill>
                  <a:schemeClr val="lt2"/>
                </a:solidFill>
              </a:defRPr>
            </a:lvl8pPr>
            <a:lvl9pPr marR="0" lvl="8" algn="l" rtl="0">
              <a:spcBef>
                <a:spcPts val="0"/>
              </a:spcBef>
              <a:spcAft>
                <a:spcPts val="0"/>
              </a:spcAft>
              <a:buSzPts val="1100"/>
              <a:buNone/>
              <a:defRPr sz="1400" b="0" i="0" u="none" strike="noStrike" cap="none">
                <a:solidFill>
                  <a:schemeClr val="lt2"/>
                </a:solidFill>
              </a:defRPr>
            </a:lvl9pPr>
          </a:lstStyle>
          <a:p>
            <a:endParaRPr/>
          </a:p>
        </p:txBody>
      </p:sp>
      <p:sp>
        <p:nvSpPr>
          <p:cNvPr id="52" name="Google Shape;52;p13"/>
          <p:cNvSpPr txBox="1">
            <a:spLocks noGrp="1"/>
          </p:cNvSpPr>
          <p:nvPr>
            <p:ph type="body" idx="1"/>
          </p:nvPr>
        </p:nvSpPr>
        <p:spPr>
          <a:xfrm>
            <a:off x="514351" y="1606550"/>
            <a:ext cx="7598569" cy="2736850"/>
          </a:xfrm>
          <a:prstGeom prst="rect">
            <a:avLst/>
          </a:prstGeom>
          <a:noFill/>
          <a:ln>
            <a:noFill/>
          </a:ln>
        </p:spPr>
        <p:txBody>
          <a:bodyPr spcFirstLastPara="1" wrap="square" lIns="68575" tIns="34275" rIns="68575" bIns="34275" anchor="ctr" anchorCtr="0">
            <a:noAutofit/>
          </a:bodyPr>
          <a:lstStyle>
            <a:lvl1pPr marL="457200" marR="0" lvl="0" indent="-317500" algn="l" rtl="0">
              <a:spcBef>
                <a:spcPts val="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1pPr>
            <a:lvl2pPr marL="914400" marR="0" lvl="1" indent="-304800" algn="l" rtl="0">
              <a:spcBef>
                <a:spcPts val="8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2pPr>
            <a:lvl3pPr marL="1371600" marR="0" lvl="2" indent="-298450" algn="l" rtl="0">
              <a:spcBef>
                <a:spcPts val="800"/>
              </a:spcBef>
              <a:spcAft>
                <a:spcPts val="0"/>
              </a:spcAft>
              <a:buClr>
                <a:schemeClr val="lt1"/>
              </a:buClr>
              <a:buSzPts val="1100"/>
              <a:buFont typeface="Arial"/>
              <a:buChar char="•"/>
              <a:defRPr sz="1100" b="0" i="0" u="none" strike="noStrike" cap="none">
                <a:solidFill>
                  <a:schemeClr val="lt1"/>
                </a:solidFill>
                <a:latin typeface="Calibri"/>
                <a:ea typeface="Calibri"/>
                <a:cs typeface="Calibri"/>
                <a:sym typeface="Calibri"/>
              </a:defRPr>
            </a:lvl3pPr>
            <a:lvl4pPr marL="1828800" marR="0" lvl="3"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4pPr>
            <a:lvl5pPr marL="2286000" marR="0" lvl="4"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5pPr>
            <a:lvl6pPr marL="2743200" marR="0" lvl="5"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6pPr>
            <a:lvl7pPr marL="3200400" marR="0" lvl="6"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7pPr>
            <a:lvl8pPr marL="3657600" marR="0" lvl="7"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8pPr>
            <a:lvl9pPr marL="4114800" marR="0" lvl="8" indent="-285750" algn="l" rtl="0">
              <a:spcBef>
                <a:spcPts val="800"/>
              </a:spcBef>
              <a:spcAft>
                <a:spcPts val="800"/>
              </a:spcAft>
              <a:buClr>
                <a:schemeClr val="lt1"/>
              </a:buClr>
              <a:buSzPts val="9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Calibri"/>
                <a:ea typeface="Calibri"/>
                <a:cs typeface="Calibri"/>
                <a:sym typeface="Calibri"/>
              </a:defRPr>
            </a:lvl1pPr>
            <a:lvl2pPr marL="0" marR="0" lvl="1" indent="0" algn="r" rtl="0">
              <a:spcBef>
                <a:spcPts val="0"/>
              </a:spcBef>
              <a:buNone/>
              <a:defRPr sz="800" b="0" i="0" u="none" strike="noStrike" cap="none">
                <a:solidFill>
                  <a:schemeClr val="lt1"/>
                </a:solidFill>
                <a:latin typeface="Calibri"/>
                <a:ea typeface="Calibri"/>
                <a:cs typeface="Calibri"/>
                <a:sym typeface="Calibri"/>
              </a:defRPr>
            </a:lvl2pPr>
            <a:lvl3pPr marL="0" marR="0" lvl="2" indent="0" algn="r" rtl="0">
              <a:spcBef>
                <a:spcPts val="0"/>
              </a:spcBef>
              <a:buNone/>
              <a:defRPr sz="800" b="0" i="0" u="none" strike="noStrike" cap="none">
                <a:solidFill>
                  <a:schemeClr val="lt1"/>
                </a:solidFill>
                <a:latin typeface="Calibri"/>
                <a:ea typeface="Calibri"/>
                <a:cs typeface="Calibri"/>
                <a:sym typeface="Calibri"/>
              </a:defRPr>
            </a:lvl3pPr>
            <a:lvl4pPr marL="0" marR="0" lvl="3" indent="0" algn="r" rtl="0">
              <a:spcBef>
                <a:spcPts val="0"/>
              </a:spcBef>
              <a:buNone/>
              <a:defRPr sz="800" b="0" i="0" u="none" strike="noStrike" cap="none">
                <a:solidFill>
                  <a:schemeClr val="lt1"/>
                </a:solidFill>
                <a:latin typeface="Calibri"/>
                <a:ea typeface="Calibri"/>
                <a:cs typeface="Calibri"/>
                <a:sym typeface="Calibri"/>
              </a:defRPr>
            </a:lvl4pPr>
            <a:lvl5pPr marL="0" marR="0" lvl="4" indent="0" algn="r" rtl="0">
              <a:spcBef>
                <a:spcPts val="0"/>
              </a:spcBef>
              <a:buNone/>
              <a:defRPr sz="800" b="0" i="0" u="none" strike="noStrike" cap="none">
                <a:solidFill>
                  <a:schemeClr val="lt1"/>
                </a:solidFill>
                <a:latin typeface="Calibri"/>
                <a:ea typeface="Calibri"/>
                <a:cs typeface="Calibri"/>
                <a:sym typeface="Calibri"/>
              </a:defRPr>
            </a:lvl5pPr>
            <a:lvl6pPr marL="0" marR="0" lvl="5" indent="0" algn="r" rtl="0">
              <a:spcBef>
                <a:spcPts val="0"/>
              </a:spcBef>
              <a:buNone/>
              <a:defRPr sz="800" b="0" i="0" u="none" strike="noStrike" cap="none">
                <a:solidFill>
                  <a:schemeClr val="lt1"/>
                </a:solidFill>
                <a:latin typeface="Calibri"/>
                <a:ea typeface="Calibri"/>
                <a:cs typeface="Calibri"/>
                <a:sym typeface="Calibri"/>
              </a:defRPr>
            </a:lvl6pPr>
            <a:lvl7pPr marL="0" marR="0" lvl="6" indent="0" algn="r" rtl="0">
              <a:spcBef>
                <a:spcPts val="0"/>
              </a:spcBef>
              <a:buNone/>
              <a:defRPr sz="800" b="0" i="0" u="none" strike="noStrike" cap="none">
                <a:solidFill>
                  <a:schemeClr val="lt1"/>
                </a:solidFill>
                <a:latin typeface="Calibri"/>
                <a:ea typeface="Calibri"/>
                <a:cs typeface="Calibri"/>
                <a:sym typeface="Calibri"/>
              </a:defRPr>
            </a:lvl7pPr>
            <a:lvl8pPr marL="0" marR="0" lvl="7" indent="0" algn="r" rtl="0">
              <a:spcBef>
                <a:spcPts val="0"/>
              </a:spcBef>
              <a:buNone/>
              <a:defRPr sz="800" b="0" i="0" u="none" strike="noStrike" cap="none">
                <a:solidFill>
                  <a:schemeClr val="lt1"/>
                </a:solidFill>
                <a:latin typeface="Calibri"/>
                <a:ea typeface="Calibri"/>
                <a:cs typeface="Calibri"/>
                <a:sym typeface="Calibri"/>
              </a:defRPr>
            </a:lvl8pPr>
            <a:lvl9pPr marL="0" marR="0" lvl="8" indent="0" algn="r" rtl="0">
              <a:spcBef>
                <a:spcPts val="0"/>
              </a:spcBef>
              <a:buNone/>
              <a:defRPr sz="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43.jpg"/></Relationships>
</file>

<file path=ppt/slides/_rels/slide34.xml.rels><?xml version="1.0" encoding="UTF-8" standalone="yes"?>
<Relationships xmlns="http://schemas.openxmlformats.org/package/2006/relationships"><Relationship Id="rId3" Type="http://schemas.openxmlformats.org/officeDocument/2006/relationships/hyperlink" Target="http://drive.google.com/file/d/0B8Scznn-D6jkeGlqaGhmRlkzWktyRXpqM25HSnkzdkdwOW1J/view" TargetMode="External"/><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48.jp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hyperlink" Target="http://drive.google.com/file/d/12lOrl14EPQrigk3zxQIEdfesBYirgTYB/view" TargetMode="External"/><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54.jp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hyperlink" Target="http://drive.google.com/file/d/0B8Scznn-D6jkQXJSTjl0VEdGVDRRbUdtTGdLb1RDMzJnbUtV/view" TargetMode="External"/><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61.jp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63.jpg"/></Relationships>
</file>

<file path=ppt/slides/_rels/slide4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hyperlink" Target="http://drive.google.com/file/d/0B8Scznn-D6jkMU5mOE90YmlsdjlUSG1nTjFQd2MyMHFfMlpR/view" TargetMode="External"/><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hyperlink" Target="http://drive.google.com/file/d/1ZinDbL_H9F8Z1TcpMzrJMNrySg76nnvd/view" TargetMode="External"/><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hyperlink" Target="http://drive.google.com/file/d/0B8Scznn-D6jkWXR3WDFtdXFXc0M0Z2FyRFd2bzktUWgtMGdZ/view" TargetMode="External"/><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hyperlink" Target="http://drive.google.com/file/d/0B8Scznn-D6jkckZDbFZ4M3RZd3dZaHY3czJWeFAwbUlWanpz/view"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8.xml"/><Relationship Id="rId1" Type="http://schemas.openxmlformats.org/officeDocument/2006/relationships/slideLayout" Target="../slideLayouts/slideLayout14.xml"/><Relationship Id="rId4" Type="http://schemas.openxmlformats.org/officeDocument/2006/relationships/image" Target="../media/image85.png"/></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3.xml"/><Relationship Id="rId1" Type="http://schemas.openxmlformats.org/officeDocument/2006/relationships/slideLayout" Target="../slideLayouts/slideLayout14.xml"/><Relationship Id="rId4" Type="http://schemas.openxmlformats.org/officeDocument/2006/relationships/image" Target="../media/image91.png"/></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4.xml"/><Relationship Id="rId1" Type="http://schemas.openxmlformats.org/officeDocument/2006/relationships/slideLayout" Target="../slideLayouts/slideLayout14.xml"/><Relationship Id="rId4" Type="http://schemas.openxmlformats.org/officeDocument/2006/relationships/image" Target="../media/image93.jpg"/></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7.xml"/><Relationship Id="rId1" Type="http://schemas.openxmlformats.org/officeDocument/2006/relationships/slideLayout" Target="../slideLayouts/slideLayout14.xml"/><Relationship Id="rId4" Type="http://schemas.openxmlformats.org/officeDocument/2006/relationships/image" Target="../media/image97.png"/></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0.xml"/><Relationship Id="rId1" Type="http://schemas.openxmlformats.org/officeDocument/2006/relationships/slideLayout" Target="../slideLayouts/slideLayout14.xml"/><Relationship Id="rId4" Type="http://schemas.openxmlformats.org/officeDocument/2006/relationships/image" Target="../media/image101.png"/></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1.xml"/><Relationship Id="rId1" Type="http://schemas.openxmlformats.org/officeDocument/2006/relationships/slideLayout" Target="../slideLayouts/slideLayout14.xml"/><Relationship Id="rId4" Type="http://schemas.openxmlformats.org/officeDocument/2006/relationships/image" Target="../media/image103.jpg"/></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2.xml"/><Relationship Id="rId1" Type="http://schemas.openxmlformats.org/officeDocument/2006/relationships/slideLayout" Target="../slideLayouts/slideLayout14.xml"/><Relationship Id="rId4" Type="http://schemas.openxmlformats.org/officeDocument/2006/relationships/image" Target="../media/image105.png"/></Relationships>
</file>

<file path=ppt/slides/_rels/slide83.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83.xml"/><Relationship Id="rId1" Type="http://schemas.openxmlformats.org/officeDocument/2006/relationships/slideLayout" Target="../slideLayouts/slideLayout14.xml"/><Relationship Id="rId5" Type="http://schemas.openxmlformats.org/officeDocument/2006/relationships/image" Target="../media/image108.png"/><Relationship Id="rId4" Type="http://schemas.openxmlformats.org/officeDocument/2006/relationships/image" Target="../media/image107.png"/></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4.xml"/><Relationship Id="rId1" Type="http://schemas.openxmlformats.org/officeDocument/2006/relationships/slideLayout" Target="../slideLayouts/slideLayout14.xml"/><Relationship Id="rId4" Type="http://schemas.openxmlformats.org/officeDocument/2006/relationships/image" Target="../media/image110.png"/></Relationships>
</file>

<file path=ppt/slides/_rels/slide85.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85.xml"/><Relationship Id="rId1" Type="http://schemas.openxmlformats.org/officeDocument/2006/relationships/slideLayout" Target="../slideLayouts/slideLayout14.xml"/><Relationship Id="rId5" Type="http://schemas.openxmlformats.org/officeDocument/2006/relationships/image" Target="../media/image63.jpg"/><Relationship Id="rId4" Type="http://schemas.openxmlformats.org/officeDocument/2006/relationships/image" Target="../media/image93.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ctrTitle"/>
          </p:nvPr>
        </p:nvSpPr>
        <p:spPr>
          <a:xfrm>
            <a:off x="1216002" y="1473200"/>
            <a:ext cx="7154100" cy="18162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Clr>
                <a:schemeClr val="lt1"/>
              </a:buClr>
              <a:buSzPts val="3600"/>
              <a:buFont typeface="Calibri"/>
              <a:buNone/>
            </a:pPr>
            <a:r>
              <a:rPr lang="en" sz="2400"/>
              <a:t>DESIGN OF A SMART FIRE DETECTION SYSTEM</a:t>
            </a:r>
            <a:endParaRPr sz="2400"/>
          </a:p>
        </p:txBody>
      </p:sp>
      <p:sp>
        <p:nvSpPr>
          <p:cNvPr id="190" name="Google Shape;190;p31"/>
          <p:cNvSpPr txBox="1">
            <a:spLocks noGrp="1"/>
          </p:cNvSpPr>
          <p:nvPr>
            <p:ph type="subTitle" idx="1"/>
          </p:nvPr>
        </p:nvSpPr>
        <p:spPr>
          <a:xfrm>
            <a:off x="2971799" y="3289299"/>
            <a:ext cx="5398294" cy="10541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SzPts val="1400"/>
              <a:buNone/>
            </a:pPr>
            <a:r>
              <a:rPr lang="en" sz="1800"/>
              <a:t>DAVID GOSLEE, ISRAEL AKINSOYINU, DEDRICK MCCOY</a:t>
            </a:r>
            <a:r>
              <a:rPr lang="en" sz="1100"/>
              <a:t> </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0"/>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Plan (continued) </a:t>
            </a:r>
            <a:endParaRPr sz="1800"/>
          </a:p>
        </p:txBody>
      </p:sp>
      <p:sp>
        <p:nvSpPr>
          <p:cNvPr id="250" name="Google Shape;250;p40"/>
          <p:cNvSpPr txBox="1">
            <a:spLocks noGrp="1"/>
          </p:cNvSpPr>
          <p:nvPr>
            <p:ph type="body" idx="1"/>
          </p:nvPr>
        </p:nvSpPr>
        <p:spPr>
          <a:xfrm>
            <a:off x="514350" y="1805250"/>
            <a:ext cx="7598700" cy="312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endParaRPr/>
          </a:p>
          <a:p>
            <a:pPr marL="457200" lvl="0" indent="-317500" algn="l" rtl="0">
              <a:spcBef>
                <a:spcPts val="800"/>
              </a:spcBef>
              <a:spcAft>
                <a:spcPts val="0"/>
              </a:spcAft>
              <a:buSzPts val="1400"/>
              <a:buChar char="•"/>
            </a:pPr>
            <a:r>
              <a:rPr lang="en"/>
              <a:t>Task 3: Website Design  </a:t>
            </a:r>
            <a:endParaRPr/>
          </a:p>
          <a:p>
            <a:pPr marL="914400" lvl="1" indent="-317500" algn="l" rtl="0">
              <a:spcBef>
                <a:spcPts val="0"/>
              </a:spcBef>
              <a:spcAft>
                <a:spcPts val="0"/>
              </a:spcAft>
              <a:buSzPts val="1400"/>
              <a:buChar char="•"/>
            </a:pPr>
            <a:r>
              <a:rPr lang="en"/>
              <a:t>3.1: Design background and layout of website.</a:t>
            </a:r>
            <a:endParaRPr/>
          </a:p>
          <a:p>
            <a:pPr marL="914400" lvl="1" indent="-317500" algn="l" rtl="0">
              <a:spcBef>
                <a:spcPts val="0"/>
              </a:spcBef>
              <a:spcAft>
                <a:spcPts val="0"/>
              </a:spcAft>
              <a:buSzPts val="1400"/>
              <a:buChar char="•"/>
            </a:pPr>
            <a:r>
              <a:rPr lang="en"/>
              <a:t>3.2: Design login for administrator and user access.    </a:t>
            </a:r>
            <a:endParaRPr/>
          </a:p>
          <a:p>
            <a:pPr marL="914400" lvl="1" indent="-317500" algn="l" rtl="0">
              <a:spcBef>
                <a:spcPts val="0"/>
              </a:spcBef>
              <a:spcAft>
                <a:spcPts val="0"/>
              </a:spcAft>
              <a:buSzPts val="1400"/>
              <a:buChar char="•"/>
            </a:pPr>
            <a:r>
              <a:rPr lang="en"/>
              <a:t>3.3: Program a drag-and-drop to assign each node ID to each room in the building.    </a:t>
            </a:r>
            <a:endParaRPr/>
          </a:p>
          <a:p>
            <a:pPr marL="914400" lvl="1" indent="-317500" algn="l" rtl="0">
              <a:spcBef>
                <a:spcPts val="0"/>
              </a:spcBef>
              <a:spcAft>
                <a:spcPts val="0"/>
              </a:spcAft>
              <a:buSzPts val="1400"/>
              <a:buChar char="•"/>
            </a:pPr>
            <a:r>
              <a:rPr lang="en"/>
              <a:t>3.4: Design a program that will interface raspberry pi and website. </a:t>
            </a:r>
            <a:endParaRPr/>
          </a:p>
          <a:p>
            <a:pPr marL="914400" lvl="1" indent="-298450" algn="l" rtl="0">
              <a:spcBef>
                <a:spcPts val="0"/>
              </a:spcBef>
              <a:spcAft>
                <a:spcPts val="0"/>
              </a:spcAft>
              <a:buSzPts val="1100"/>
              <a:buChar char="•"/>
            </a:pPr>
            <a:r>
              <a:rPr lang="en" sz="1100">
                <a:latin typeface="Arial"/>
                <a:ea typeface="Arial"/>
                <a:cs typeface="Arial"/>
                <a:sym typeface="Arial"/>
              </a:rPr>
              <a:t>3.5: Design a program that will pair node ID with corresponding room on the building layout.  </a:t>
            </a:r>
            <a:endParaRPr sz="1100">
              <a:latin typeface="Arial"/>
              <a:ea typeface="Arial"/>
              <a:cs typeface="Arial"/>
              <a:sym typeface="Arial"/>
            </a:endParaRPr>
          </a:p>
          <a:p>
            <a:pPr marL="457200" lvl="0" indent="-298450" algn="l" rtl="0">
              <a:spcBef>
                <a:spcPts val="0"/>
              </a:spcBef>
              <a:spcAft>
                <a:spcPts val="0"/>
              </a:spcAft>
              <a:buSzPts val="1100"/>
              <a:buChar char="•"/>
            </a:pPr>
            <a:r>
              <a:rPr lang="en"/>
              <a:t>Task 4: Configure raspberry pi and website</a:t>
            </a:r>
            <a:endParaRPr/>
          </a:p>
          <a:p>
            <a:pPr marL="914400" lvl="1" indent="-298450" algn="l" rtl="0">
              <a:spcBef>
                <a:spcPts val="0"/>
              </a:spcBef>
              <a:spcAft>
                <a:spcPts val="0"/>
              </a:spcAft>
              <a:buSzPts val="1100"/>
              <a:buChar char="•"/>
            </a:pPr>
            <a:r>
              <a:rPr lang="en"/>
              <a:t>4.1: Design program that will transmit and display WSN data on webpage. </a:t>
            </a:r>
            <a:endParaRPr/>
          </a:p>
          <a:p>
            <a:pPr marL="914400" lvl="1" indent="-298450" algn="l" rtl="0">
              <a:spcBef>
                <a:spcPts val="0"/>
              </a:spcBef>
              <a:spcAft>
                <a:spcPts val="0"/>
              </a:spcAft>
              <a:buSzPts val="1100"/>
              <a:buChar char="•"/>
            </a:pPr>
            <a:r>
              <a:rPr lang="en"/>
              <a:t>4.2: Design program that will display warning messages from pi on webpage. </a:t>
            </a:r>
            <a:endParaRPr/>
          </a:p>
          <a:p>
            <a:pPr marL="914400" lvl="1" indent="-298450" algn="l" rtl="0">
              <a:spcBef>
                <a:spcPts val="0"/>
              </a:spcBef>
              <a:spcAft>
                <a:spcPts val="0"/>
              </a:spcAft>
              <a:buSzPts val="1100"/>
              <a:buChar char="•"/>
            </a:pPr>
            <a:r>
              <a:rPr lang="en"/>
              <a:t>4.3: Program administrative link for admin upload of floor plan. </a:t>
            </a:r>
            <a:endParaRPr/>
          </a:p>
          <a:p>
            <a:pPr marL="914400" lvl="1" indent="-298450" algn="l" rtl="0">
              <a:spcBef>
                <a:spcPts val="0"/>
              </a:spcBef>
              <a:spcAft>
                <a:spcPts val="0"/>
              </a:spcAft>
              <a:buSzPts val="1100"/>
              <a:buChar char="•"/>
            </a:pPr>
            <a:r>
              <a:rPr lang="en"/>
              <a:t>4.4: Configure node IDs with building layout.  </a:t>
            </a:r>
            <a:endParaRPr/>
          </a:p>
          <a:p>
            <a:pPr marL="914400" lvl="1" indent="-298450" algn="l" rtl="0">
              <a:spcBef>
                <a:spcPts val="0"/>
              </a:spcBef>
              <a:spcAft>
                <a:spcPts val="0"/>
              </a:spcAft>
              <a:buSzPts val="1100"/>
              <a:buChar char="•"/>
            </a:pPr>
            <a:r>
              <a:rPr lang="en"/>
              <a:t>4.5 Program alarm system shut off for administrative use. </a:t>
            </a:r>
            <a:endParaRPr/>
          </a:p>
          <a:p>
            <a:pPr marL="914400" lvl="1" indent="-298450" algn="l" rtl="0">
              <a:spcBef>
                <a:spcPts val="0"/>
              </a:spcBef>
              <a:spcAft>
                <a:spcPts val="0"/>
              </a:spcAft>
              <a:buSzPts val="1100"/>
              <a:buChar char="•"/>
            </a:pPr>
            <a:r>
              <a:rPr lang="en"/>
              <a:t>4.6 Program website to receive and notify administrator when motion detector is tripped.     </a:t>
            </a:r>
            <a:r>
              <a:rPr lang="en" sz="1100"/>
              <a:t>    </a:t>
            </a:r>
            <a:endParaRPr/>
          </a:p>
          <a:p>
            <a:pPr marL="457200" lvl="0" indent="-317500" algn="l" rtl="0">
              <a:spcBef>
                <a:spcPts val="0"/>
              </a:spcBef>
              <a:spcAft>
                <a:spcPts val="0"/>
              </a:spcAft>
              <a:buSzPts val="1400"/>
              <a:buChar char="•"/>
            </a:pPr>
            <a:r>
              <a:rPr lang="en"/>
              <a:t>Task 5: Automated Phone Call System Design</a:t>
            </a:r>
            <a:endParaRPr/>
          </a:p>
          <a:p>
            <a:pPr marL="914400" lvl="1" indent="-317500" algn="l" rtl="0">
              <a:spcBef>
                <a:spcPts val="0"/>
              </a:spcBef>
              <a:spcAft>
                <a:spcPts val="0"/>
              </a:spcAft>
              <a:buSzPts val="1400"/>
              <a:buChar char="•"/>
            </a:pPr>
            <a:r>
              <a:rPr lang="en"/>
              <a:t>5.1: Setup TWILIO account and install software on raspberry pi.  </a:t>
            </a:r>
            <a:endParaRPr/>
          </a:p>
          <a:p>
            <a:pPr marL="914400" lvl="1" indent="-317500" algn="l" rtl="0">
              <a:spcBef>
                <a:spcPts val="0"/>
              </a:spcBef>
              <a:spcAft>
                <a:spcPts val="0"/>
              </a:spcAft>
              <a:buSzPts val="1400"/>
              <a:buChar char="•"/>
            </a:pPr>
            <a:r>
              <a:rPr lang="en"/>
              <a:t>5.2: Configure TWILIO with wireless sensor network. </a:t>
            </a:r>
            <a:endParaRPr/>
          </a:p>
          <a:p>
            <a:pPr marL="914400" lvl="1" indent="-317500" algn="l" rtl="0">
              <a:spcBef>
                <a:spcPts val="0"/>
              </a:spcBef>
              <a:spcAft>
                <a:spcPts val="0"/>
              </a:spcAft>
              <a:buSzPts val="1400"/>
              <a:buChar char="•"/>
            </a:pPr>
            <a:r>
              <a:rPr lang="en"/>
              <a:t>5.3: Design Virtual Alert message for each specific node ID.</a:t>
            </a:r>
            <a:endParaRPr/>
          </a:p>
          <a:p>
            <a:pPr marL="914400" lvl="1" indent="-317500" algn="l" rtl="0">
              <a:spcBef>
                <a:spcPts val="0"/>
              </a:spcBef>
              <a:spcAft>
                <a:spcPts val="0"/>
              </a:spcAft>
              <a:buSzPts val="1400"/>
              <a:buChar char="•"/>
            </a:pPr>
            <a:r>
              <a:rPr lang="en"/>
              <a:t>5.4: Design program that will allocate node ID numbers to specific automated dispatch message (local).   </a:t>
            </a:r>
            <a:endParaRPr/>
          </a:p>
          <a:p>
            <a:pPr marL="914400" lvl="1" indent="-317500" algn="l" rtl="0">
              <a:spcBef>
                <a:spcPts val="0"/>
              </a:spcBef>
              <a:spcAft>
                <a:spcPts val="0"/>
              </a:spcAft>
              <a:buSzPts val="1400"/>
              <a:buChar char="•"/>
            </a:pPr>
            <a:r>
              <a:rPr lang="en"/>
              <a:t>5.5: Program each specific node ID for a specific SMS message transmission.    </a:t>
            </a:r>
            <a:endParaRPr/>
          </a:p>
          <a:p>
            <a:pPr marL="457200" marR="0" lvl="0" indent="0" algn="l" rtl="0">
              <a:lnSpc>
                <a:spcPct val="100000"/>
              </a:lnSpc>
              <a:spcBef>
                <a:spcPts val="800"/>
              </a:spcBef>
              <a:spcAft>
                <a:spcPts val="0"/>
              </a:spcAft>
              <a:buNone/>
            </a:pPr>
            <a:r>
              <a:rPr lang="en"/>
              <a:t>    </a:t>
            </a:r>
            <a:endParaRPr/>
          </a:p>
          <a:p>
            <a:pPr marL="457200" lvl="0" indent="0" algn="l" rtl="0">
              <a:spcBef>
                <a:spcPts val="800"/>
              </a:spcBef>
              <a:spcAft>
                <a:spcPts val="8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1"/>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Plan (cont.)</a:t>
            </a:r>
            <a:endParaRPr sz="1800"/>
          </a:p>
        </p:txBody>
      </p:sp>
      <p:sp>
        <p:nvSpPr>
          <p:cNvPr id="256" name="Google Shape;256;p41"/>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457200" lvl="0" indent="-317500" algn="l" rtl="0">
              <a:spcBef>
                <a:spcPts val="0"/>
              </a:spcBef>
              <a:spcAft>
                <a:spcPts val="0"/>
              </a:spcAft>
              <a:buSzPts val="1400"/>
              <a:buChar char="•"/>
            </a:pPr>
            <a:r>
              <a:rPr lang="en"/>
              <a:t>Task 6: Design SMS Warning Message Database</a:t>
            </a:r>
            <a:endParaRPr/>
          </a:p>
          <a:p>
            <a:pPr marL="914400" lvl="1" indent="-317500" algn="l" rtl="0">
              <a:spcBef>
                <a:spcPts val="0"/>
              </a:spcBef>
              <a:spcAft>
                <a:spcPts val="0"/>
              </a:spcAft>
              <a:buSzPts val="1400"/>
              <a:buChar char="•"/>
            </a:pPr>
            <a:r>
              <a:rPr lang="en"/>
              <a:t>6.1: Design database that will contain building occupant phone numbers (Cloud).</a:t>
            </a:r>
            <a:endParaRPr/>
          </a:p>
          <a:p>
            <a:pPr marL="914400" lvl="1" indent="-317500" algn="l" rtl="0">
              <a:spcBef>
                <a:spcPts val="0"/>
              </a:spcBef>
              <a:spcAft>
                <a:spcPts val="0"/>
              </a:spcAft>
              <a:buSzPts val="1400"/>
              <a:buChar char="•"/>
            </a:pPr>
            <a:r>
              <a:rPr lang="en"/>
              <a:t>6.2: Configure database with SMS message warning protocol (Cloud).  </a:t>
            </a:r>
            <a:endParaRPr/>
          </a:p>
          <a:p>
            <a:pPr marL="914400" lvl="1" indent="-317500" algn="l" rtl="0">
              <a:spcBef>
                <a:spcPts val="0"/>
              </a:spcBef>
              <a:spcAft>
                <a:spcPts val="0"/>
              </a:spcAft>
              <a:buSzPts val="1400"/>
              <a:buChar char="•"/>
            </a:pPr>
            <a:r>
              <a:rPr lang="en"/>
              <a:t>6.3: Design a program that will send building occupants a link to webpage.</a:t>
            </a:r>
            <a:endParaRPr/>
          </a:p>
          <a:p>
            <a:pPr marL="457200" lvl="0" indent="-317500" algn="l" rtl="0">
              <a:spcBef>
                <a:spcPts val="0"/>
              </a:spcBef>
              <a:spcAft>
                <a:spcPts val="0"/>
              </a:spcAft>
              <a:buSzPts val="1400"/>
              <a:buChar char="•"/>
            </a:pPr>
            <a:r>
              <a:rPr lang="en"/>
              <a:t>Task 7: Design 3D printed housingings for transmitter and receiver modules.</a:t>
            </a:r>
            <a:endParaRPr/>
          </a:p>
          <a:p>
            <a:pPr marL="914400" lvl="1" indent="-317500" algn="l" rtl="0">
              <a:spcBef>
                <a:spcPts val="0"/>
              </a:spcBef>
              <a:spcAft>
                <a:spcPts val="0"/>
              </a:spcAft>
              <a:buSzPts val="1400"/>
              <a:buChar char="•"/>
            </a:pPr>
            <a:r>
              <a:rPr lang="en"/>
              <a:t>Design cad model for transmitter housing. </a:t>
            </a:r>
            <a:endParaRPr/>
          </a:p>
          <a:p>
            <a:pPr marL="914400" lvl="1" indent="-317500" algn="l" rtl="0">
              <a:spcBef>
                <a:spcPts val="0"/>
              </a:spcBef>
              <a:spcAft>
                <a:spcPts val="0"/>
              </a:spcAft>
              <a:buSzPts val="1400"/>
              <a:buChar char="•"/>
            </a:pPr>
            <a:r>
              <a:rPr lang="en"/>
              <a:t>Design cad model for receiver housing. </a:t>
            </a:r>
            <a:endParaRPr/>
          </a:p>
          <a:p>
            <a:pPr marL="914400" lvl="1" indent="-317500" algn="l" rtl="0">
              <a:spcBef>
                <a:spcPts val="0"/>
              </a:spcBef>
              <a:spcAft>
                <a:spcPts val="0"/>
              </a:spcAft>
              <a:buSzPts val="1400"/>
              <a:buChar char="•"/>
            </a:pPr>
            <a:r>
              <a:rPr lang="en"/>
              <a:t>Print transmitter and receiver housings.    </a:t>
            </a:r>
            <a:endParaRPr/>
          </a:p>
          <a:p>
            <a:pPr marL="457200" lvl="0" indent="-317500" algn="l" rtl="0">
              <a:spcBef>
                <a:spcPts val="0"/>
              </a:spcBef>
              <a:spcAft>
                <a:spcPts val="0"/>
              </a:spcAft>
              <a:buSzPts val="1400"/>
              <a:buChar char="•"/>
            </a:pPr>
            <a:r>
              <a:rPr lang="en"/>
              <a:t>Task 8: System Assembly and Testing</a:t>
            </a:r>
            <a:endParaRPr/>
          </a:p>
          <a:p>
            <a:pPr marL="914400" lvl="1" indent="-317500" algn="l" rtl="0">
              <a:spcBef>
                <a:spcPts val="0"/>
              </a:spcBef>
              <a:spcAft>
                <a:spcPts val="0"/>
              </a:spcAft>
              <a:buSzPts val="1400"/>
              <a:buChar char="•"/>
            </a:pPr>
            <a:r>
              <a:rPr lang="en"/>
              <a:t>8.1:  Assemble entire system.  </a:t>
            </a:r>
            <a:endParaRPr/>
          </a:p>
          <a:p>
            <a:pPr marL="914400" lvl="1" indent="-317500" algn="l" rtl="0">
              <a:spcBef>
                <a:spcPts val="0"/>
              </a:spcBef>
              <a:spcAft>
                <a:spcPts val="0"/>
              </a:spcAft>
              <a:buSzPts val="1400"/>
              <a:buChar char="•"/>
            </a:pPr>
            <a:r>
              <a:rPr lang="en"/>
              <a:t>8.2:  Test full platform with nodes placed in their appropriate positions. </a:t>
            </a:r>
            <a:endParaRPr/>
          </a:p>
          <a:p>
            <a:pPr marL="914400" lvl="1" indent="-317500" algn="l" rtl="0">
              <a:spcBef>
                <a:spcPts val="0"/>
              </a:spcBef>
              <a:spcAft>
                <a:spcPts val="0"/>
              </a:spcAft>
              <a:buSzPts val="1400"/>
              <a:buChar char="•"/>
            </a:pPr>
            <a:r>
              <a:rPr lang="en"/>
              <a:t>8.3:  Test warning systems and ensure they give proper threat location.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a:spLocks noGrp="1"/>
          </p:cNvSpPr>
          <p:nvPr>
            <p:ph type="title"/>
          </p:nvPr>
        </p:nvSpPr>
        <p:spPr>
          <a:xfrm>
            <a:off x="458151" y="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Timeline </a:t>
            </a:r>
            <a:endParaRPr sz="1800"/>
          </a:p>
        </p:txBody>
      </p:sp>
      <p:pic>
        <p:nvPicPr>
          <p:cNvPr id="262" name="Google Shape;262;p42"/>
          <p:cNvPicPr preferRelativeResize="0"/>
          <p:nvPr/>
        </p:nvPicPr>
        <p:blipFill>
          <a:blip r:embed="rId3">
            <a:alphaModFix/>
          </a:blip>
          <a:stretch>
            <a:fillRect/>
          </a:stretch>
        </p:blipFill>
        <p:spPr>
          <a:xfrm>
            <a:off x="2449962" y="885375"/>
            <a:ext cx="4244075" cy="4139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3"/>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1.1)  Circuit Design and program for DHT22 temperature Sensor.</a:t>
            </a:r>
            <a:endParaRPr sz="1800"/>
          </a:p>
        </p:txBody>
      </p:sp>
      <p:sp>
        <p:nvSpPr>
          <p:cNvPr id="268" name="Google Shape;268;p43"/>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269" name="Google Shape;269;p43"/>
          <p:cNvPicPr preferRelativeResize="0"/>
          <p:nvPr/>
        </p:nvPicPr>
        <p:blipFill>
          <a:blip r:embed="rId3">
            <a:alphaModFix/>
          </a:blip>
          <a:stretch>
            <a:fillRect/>
          </a:stretch>
        </p:blipFill>
        <p:spPr>
          <a:xfrm>
            <a:off x="514350" y="1606550"/>
            <a:ext cx="4305926" cy="2736900"/>
          </a:xfrm>
          <a:prstGeom prst="rect">
            <a:avLst/>
          </a:prstGeom>
          <a:noFill/>
          <a:ln>
            <a:noFill/>
          </a:ln>
        </p:spPr>
      </p:pic>
      <p:pic>
        <p:nvPicPr>
          <p:cNvPr id="270" name="Google Shape;270;p43"/>
          <p:cNvPicPr preferRelativeResize="0"/>
          <p:nvPr/>
        </p:nvPicPr>
        <p:blipFill>
          <a:blip r:embed="rId4">
            <a:alphaModFix/>
          </a:blip>
          <a:stretch>
            <a:fillRect/>
          </a:stretch>
        </p:blipFill>
        <p:spPr>
          <a:xfrm>
            <a:off x="5017025" y="1606550"/>
            <a:ext cx="3292775" cy="2736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4"/>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1.1)  Circuit Design and program for DHT22 temperature Sensor.</a:t>
            </a:r>
            <a:endParaRPr sz="1800"/>
          </a:p>
        </p:txBody>
      </p:sp>
      <p:sp>
        <p:nvSpPr>
          <p:cNvPr id="276" name="Google Shape;276;p44"/>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277" name="Google Shape;277;p44"/>
          <p:cNvPicPr preferRelativeResize="0"/>
          <p:nvPr/>
        </p:nvPicPr>
        <p:blipFill>
          <a:blip r:embed="rId3">
            <a:alphaModFix/>
          </a:blip>
          <a:stretch>
            <a:fillRect/>
          </a:stretch>
        </p:blipFill>
        <p:spPr>
          <a:xfrm>
            <a:off x="2838750" y="1606550"/>
            <a:ext cx="3274425" cy="2736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5"/>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1.1)  Circuit Design and program for DHT22 temperature Sensor output.</a:t>
            </a:r>
            <a:endParaRPr sz="1800"/>
          </a:p>
        </p:txBody>
      </p:sp>
      <p:sp>
        <p:nvSpPr>
          <p:cNvPr id="283" name="Google Shape;283;p45"/>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457200" lvl="0" indent="-317500" algn="l" rtl="0">
              <a:spcBef>
                <a:spcPts val="0"/>
              </a:spcBef>
              <a:spcAft>
                <a:spcPts val="0"/>
              </a:spcAft>
              <a:buSzPts val="1400"/>
              <a:buChar char="•"/>
            </a:pPr>
            <a:r>
              <a:rPr lang="en"/>
              <a:t>Output displays both temperature and humidity. </a:t>
            </a:r>
            <a:endParaRPr/>
          </a:p>
          <a:p>
            <a:pPr marL="457200" lvl="0" indent="-317500" algn="l" rtl="0">
              <a:spcBef>
                <a:spcPts val="0"/>
              </a:spcBef>
              <a:spcAft>
                <a:spcPts val="0"/>
              </a:spcAft>
              <a:buSzPts val="1400"/>
              <a:buChar char="•"/>
            </a:pPr>
            <a:r>
              <a:rPr lang="en"/>
              <a:t>Only temperature is sent to the RF transmitter. </a:t>
            </a:r>
            <a:endParaRPr/>
          </a:p>
        </p:txBody>
      </p:sp>
      <p:pic>
        <p:nvPicPr>
          <p:cNvPr id="284" name="Google Shape;284;p45"/>
          <p:cNvPicPr preferRelativeResize="0"/>
          <p:nvPr/>
        </p:nvPicPr>
        <p:blipFill>
          <a:blip r:embed="rId3">
            <a:alphaModFix/>
          </a:blip>
          <a:stretch>
            <a:fillRect/>
          </a:stretch>
        </p:blipFill>
        <p:spPr>
          <a:xfrm>
            <a:off x="5210200" y="1703063"/>
            <a:ext cx="2902850" cy="2543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1.2) Design circuit and program for MQ-2 ionization sensor </a:t>
            </a:r>
            <a:endParaRPr sz="1800"/>
          </a:p>
        </p:txBody>
      </p:sp>
      <p:sp>
        <p:nvSpPr>
          <p:cNvPr id="290" name="Google Shape;290;p46"/>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291" name="Google Shape;291;p46"/>
          <p:cNvPicPr preferRelativeResize="0"/>
          <p:nvPr/>
        </p:nvPicPr>
        <p:blipFill>
          <a:blip r:embed="rId3">
            <a:alphaModFix/>
          </a:blip>
          <a:stretch>
            <a:fillRect/>
          </a:stretch>
        </p:blipFill>
        <p:spPr>
          <a:xfrm>
            <a:off x="781325" y="1606550"/>
            <a:ext cx="3504900" cy="2736900"/>
          </a:xfrm>
          <a:prstGeom prst="rect">
            <a:avLst/>
          </a:prstGeom>
          <a:noFill/>
          <a:ln>
            <a:noFill/>
          </a:ln>
        </p:spPr>
      </p:pic>
      <p:pic>
        <p:nvPicPr>
          <p:cNvPr id="292" name="Google Shape;292;p46"/>
          <p:cNvPicPr preferRelativeResize="0"/>
          <p:nvPr/>
        </p:nvPicPr>
        <p:blipFill>
          <a:blip r:embed="rId4">
            <a:alphaModFix/>
          </a:blip>
          <a:stretch>
            <a:fillRect/>
          </a:stretch>
        </p:blipFill>
        <p:spPr>
          <a:xfrm>
            <a:off x="4707850" y="1606550"/>
            <a:ext cx="3091725" cy="2736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7"/>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1.2) Design circuit and program for MQ-2 ionization sensor. </a:t>
            </a:r>
            <a:endParaRPr sz="1800"/>
          </a:p>
        </p:txBody>
      </p:sp>
      <p:sp>
        <p:nvSpPr>
          <p:cNvPr id="298" name="Google Shape;298;p47"/>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299" name="Google Shape;299;p47"/>
          <p:cNvPicPr preferRelativeResize="0"/>
          <p:nvPr/>
        </p:nvPicPr>
        <p:blipFill>
          <a:blip r:embed="rId3">
            <a:alphaModFix/>
          </a:blip>
          <a:stretch>
            <a:fillRect/>
          </a:stretch>
        </p:blipFill>
        <p:spPr>
          <a:xfrm>
            <a:off x="1995576" y="1606550"/>
            <a:ext cx="2052676" cy="2736901"/>
          </a:xfrm>
          <a:prstGeom prst="rect">
            <a:avLst/>
          </a:prstGeom>
          <a:noFill/>
          <a:ln>
            <a:noFill/>
          </a:ln>
        </p:spPr>
      </p:pic>
      <p:pic>
        <p:nvPicPr>
          <p:cNvPr id="300" name="Google Shape;300;p47"/>
          <p:cNvPicPr preferRelativeResize="0"/>
          <p:nvPr/>
        </p:nvPicPr>
        <p:blipFill>
          <a:blip r:embed="rId4">
            <a:alphaModFix/>
          </a:blip>
          <a:stretch>
            <a:fillRect/>
          </a:stretch>
        </p:blipFill>
        <p:spPr>
          <a:xfrm>
            <a:off x="4441775" y="1606550"/>
            <a:ext cx="1995549" cy="27368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8"/>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1.2) Design circuit and program for MQ-2 ionization sensor output. </a:t>
            </a:r>
            <a:endParaRPr sz="1800"/>
          </a:p>
        </p:txBody>
      </p:sp>
      <p:sp>
        <p:nvSpPr>
          <p:cNvPr id="306" name="Google Shape;306;p48"/>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457200" lvl="0" indent="-317500" algn="l" rtl="0">
              <a:spcBef>
                <a:spcPts val="0"/>
              </a:spcBef>
              <a:spcAft>
                <a:spcPts val="0"/>
              </a:spcAft>
              <a:buSzPts val="1400"/>
              <a:buChar char="•"/>
            </a:pPr>
            <a:r>
              <a:rPr lang="en"/>
              <a:t>Output is transmitted via analog pin 0. </a:t>
            </a:r>
            <a:endParaRPr/>
          </a:p>
          <a:p>
            <a:pPr marL="457200" lvl="0" indent="-317500" algn="l" rtl="0">
              <a:spcBef>
                <a:spcPts val="0"/>
              </a:spcBef>
              <a:spcAft>
                <a:spcPts val="0"/>
              </a:spcAft>
              <a:buSzPts val="1400"/>
              <a:buChar char="•"/>
            </a:pPr>
            <a:r>
              <a:rPr lang="en"/>
              <a:t>Air particulate is measured in ppm (parts per million).</a:t>
            </a:r>
            <a:endParaRPr/>
          </a:p>
          <a:p>
            <a:pPr marL="457200" lvl="0" indent="-317500" algn="l" rtl="0">
              <a:spcBef>
                <a:spcPts val="0"/>
              </a:spcBef>
              <a:spcAft>
                <a:spcPts val="0"/>
              </a:spcAft>
              <a:buSzPts val="1400"/>
              <a:buChar char="•"/>
            </a:pPr>
            <a:r>
              <a:rPr lang="en"/>
              <a:t>Threshold value set at 20 ppm.  </a:t>
            </a:r>
            <a:endParaRPr/>
          </a:p>
        </p:txBody>
      </p:sp>
      <p:pic>
        <p:nvPicPr>
          <p:cNvPr id="307" name="Google Shape;307;p48"/>
          <p:cNvPicPr preferRelativeResize="0"/>
          <p:nvPr/>
        </p:nvPicPr>
        <p:blipFill>
          <a:blip r:embed="rId3">
            <a:alphaModFix/>
          </a:blip>
          <a:stretch>
            <a:fillRect/>
          </a:stretch>
        </p:blipFill>
        <p:spPr>
          <a:xfrm>
            <a:off x="5874278" y="1751025"/>
            <a:ext cx="1532350" cy="2447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9"/>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1.3) Design Circuit and program for MQ-7 CO sensor.</a:t>
            </a:r>
            <a:endParaRPr sz="1800"/>
          </a:p>
        </p:txBody>
      </p:sp>
      <p:sp>
        <p:nvSpPr>
          <p:cNvPr id="313" name="Google Shape;313;p49"/>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314" name="Google Shape;314;p49"/>
          <p:cNvPicPr preferRelativeResize="0"/>
          <p:nvPr/>
        </p:nvPicPr>
        <p:blipFill>
          <a:blip r:embed="rId3">
            <a:alphaModFix/>
          </a:blip>
          <a:stretch>
            <a:fillRect/>
          </a:stretch>
        </p:blipFill>
        <p:spPr>
          <a:xfrm>
            <a:off x="514350" y="1606550"/>
            <a:ext cx="7598699" cy="2736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514350" y="1200150"/>
            <a:ext cx="4623490" cy="1028700"/>
          </a:xfrm>
          <a:prstGeom prst="rect">
            <a:avLst/>
          </a:prstGeom>
          <a:noFill/>
          <a:ln>
            <a:noFill/>
          </a:ln>
        </p:spPr>
        <p:txBody>
          <a:bodyPr spcFirstLastPara="1" wrap="square" lIns="68575" tIns="34275" rIns="68575" bIns="34275" anchor="b" anchorCtr="0">
            <a:noAutofit/>
          </a:bodyPr>
          <a:lstStyle/>
          <a:p>
            <a:pPr marL="0" lvl="0" indent="0" algn="l" rtl="0">
              <a:spcBef>
                <a:spcPts val="0"/>
              </a:spcBef>
              <a:spcAft>
                <a:spcPts val="0"/>
              </a:spcAft>
              <a:buClr>
                <a:schemeClr val="lt1"/>
              </a:buClr>
              <a:buSzPts val="2100"/>
              <a:buFont typeface="Calibri"/>
              <a:buNone/>
            </a:pPr>
            <a:r>
              <a:rPr lang="en"/>
              <a:t>PROJECT INSPIRATION</a:t>
            </a:r>
            <a:endParaRPr/>
          </a:p>
        </p:txBody>
      </p:sp>
      <p:pic>
        <p:nvPicPr>
          <p:cNvPr id="196" name="Google Shape;196;p32"/>
          <p:cNvPicPr preferRelativeResize="0">
            <a:picLocks noGrp="1"/>
          </p:cNvPicPr>
          <p:nvPr>
            <p:ph type="pic" idx="2"/>
          </p:nvPr>
        </p:nvPicPr>
        <p:blipFill rotWithShape="1">
          <a:blip r:embed="rId3">
            <a:alphaModFix/>
          </a:blip>
          <a:srcRect l="32085" r="32086"/>
          <a:stretch/>
        </p:blipFill>
        <p:spPr>
          <a:xfrm>
            <a:off x="5689365" y="611450"/>
            <a:ext cx="2460600" cy="3429000"/>
          </a:xfrm>
          <a:prstGeom prst="rect">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197" name="Google Shape;197;p32"/>
          <p:cNvSpPr txBox="1">
            <a:spLocks noGrp="1"/>
          </p:cNvSpPr>
          <p:nvPr>
            <p:ph type="body" idx="1"/>
          </p:nvPr>
        </p:nvSpPr>
        <p:spPr>
          <a:xfrm>
            <a:off x="514350" y="2228850"/>
            <a:ext cx="4623600" cy="1587600"/>
          </a:xfrm>
          <a:prstGeom prst="rect">
            <a:avLst/>
          </a:prstGeom>
          <a:noFill/>
          <a:ln>
            <a:noFill/>
          </a:ln>
        </p:spPr>
        <p:txBody>
          <a:bodyPr spcFirstLastPara="1" wrap="square" lIns="68575" tIns="34275" rIns="68575" bIns="34275" anchor="t" anchorCtr="0">
            <a:noAutofit/>
          </a:bodyPr>
          <a:lstStyle/>
          <a:p>
            <a:pPr marL="215900" lvl="0" indent="-228600" algn="l" rtl="0">
              <a:spcBef>
                <a:spcPts val="0"/>
              </a:spcBef>
              <a:spcAft>
                <a:spcPts val="0"/>
              </a:spcAft>
              <a:buSzPts val="1400"/>
              <a:buFont typeface="Arial"/>
              <a:buChar char="•"/>
            </a:pPr>
            <a:r>
              <a:rPr lang="en"/>
              <a:t>This was a mini fire detection system found on Nevon Projects. </a:t>
            </a:r>
            <a:endParaRPr/>
          </a:p>
          <a:p>
            <a:pPr marL="215900" lvl="0" indent="-228600" algn="l" rtl="0">
              <a:spcBef>
                <a:spcPts val="800"/>
              </a:spcBef>
              <a:spcAft>
                <a:spcPts val="0"/>
              </a:spcAft>
              <a:buSzPts val="1400"/>
              <a:buFont typeface="Arial"/>
              <a:buChar char="•"/>
            </a:pPr>
            <a:r>
              <a:rPr lang="en"/>
              <a:t>Detects a fire using a thermistor.  </a:t>
            </a:r>
            <a:endParaRPr/>
          </a:p>
          <a:p>
            <a:pPr marL="215900" lvl="0" indent="-228600" algn="l" rtl="0">
              <a:spcBef>
                <a:spcPts val="800"/>
              </a:spcBef>
              <a:spcAft>
                <a:spcPts val="0"/>
              </a:spcAft>
              <a:buSzPts val="1400"/>
              <a:buFont typeface="Arial"/>
              <a:buChar char="•"/>
            </a:pPr>
            <a:r>
              <a:rPr lang="en"/>
              <a:t>Simple LED and alarm notification.</a:t>
            </a:r>
            <a:endParaRPr/>
          </a:p>
          <a:p>
            <a:pPr marL="215900" lvl="0" indent="-228600" algn="l" rtl="0">
              <a:spcBef>
                <a:spcPts val="800"/>
              </a:spcBef>
              <a:spcAft>
                <a:spcPts val="0"/>
              </a:spcAft>
              <a:buSzPts val="1400"/>
              <a:buFont typeface="Arial"/>
              <a:buChar char="•"/>
            </a:pPr>
            <a:r>
              <a:rPr lang="en"/>
              <a:t>A good base line device but leaves a lot to be desired.  </a:t>
            </a:r>
            <a:endParaRPr/>
          </a:p>
          <a:p>
            <a:pPr marL="215900" lvl="0" indent="-139700" algn="l" rtl="0">
              <a:spcBef>
                <a:spcPts val="800"/>
              </a:spcBef>
              <a:spcAft>
                <a:spcPts val="0"/>
              </a:spcAft>
              <a:buSzPts val="1200"/>
              <a:buFont typeface="Arial"/>
              <a:buNone/>
            </a:pPr>
            <a:endParaRPr/>
          </a:p>
          <a:p>
            <a:pPr marL="215900" lvl="0" indent="-139700" algn="l" rtl="0">
              <a:spcBef>
                <a:spcPts val="800"/>
              </a:spcBef>
              <a:spcAft>
                <a:spcPts val="0"/>
              </a:spcAft>
              <a:buSzPts val="1200"/>
              <a:buFont typeface="Arial"/>
              <a:buNone/>
            </a:pP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1.3) Design Circuit and program for MQ-7 CO sensor.</a:t>
            </a:r>
            <a:endParaRPr sz="1800"/>
          </a:p>
        </p:txBody>
      </p:sp>
      <p:sp>
        <p:nvSpPr>
          <p:cNvPr id="320" name="Google Shape;320;p50"/>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321" name="Google Shape;321;p50"/>
          <p:cNvPicPr preferRelativeResize="0"/>
          <p:nvPr/>
        </p:nvPicPr>
        <p:blipFill>
          <a:blip r:embed="rId3">
            <a:alphaModFix/>
          </a:blip>
          <a:stretch>
            <a:fillRect/>
          </a:stretch>
        </p:blipFill>
        <p:spPr>
          <a:xfrm>
            <a:off x="4834325" y="1606550"/>
            <a:ext cx="3278727" cy="2736901"/>
          </a:xfrm>
          <a:prstGeom prst="rect">
            <a:avLst/>
          </a:prstGeom>
          <a:noFill/>
          <a:ln>
            <a:noFill/>
          </a:ln>
        </p:spPr>
      </p:pic>
      <p:pic>
        <p:nvPicPr>
          <p:cNvPr id="322" name="Google Shape;322;p50"/>
          <p:cNvPicPr preferRelativeResize="0"/>
          <p:nvPr/>
        </p:nvPicPr>
        <p:blipFill>
          <a:blip r:embed="rId4">
            <a:alphaModFix/>
          </a:blip>
          <a:stretch>
            <a:fillRect/>
          </a:stretch>
        </p:blipFill>
        <p:spPr>
          <a:xfrm>
            <a:off x="514350" y="1606550"/>
            <a:ext cx="3139500" cy="2736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1"/>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1.3) Design Circuit and program for MQ-7 CO sensor.</a:t>
            </a:r>
            <a:endParaRPr sz="1800"/>
          </a:p>
        </p:txBody>
      </p:sp>
      <p:sp>
        <p:nvSpPr>
          <p:cNvPr id="328" name="Google Shape;328;p51"/>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329" name="Google Shape;329;p51"/>
          <p:cNvPicPr preferRelativeResize="0"/>
          <p:nvPr/>
        </p:nvPicPr>
        <p:blipFill>
          <a:blip r:embed="rId3">
            <a:alphaModFix/>
          </a:blip>
          <a:stretch>
            <a:fillRect/>
          </a:stretch>
        </p:blipFill>
        <p:spPr>
          <a:xfrm>
            <a:off x="514350" y="1606550"/>
            <a:ext cx="3533001" cy="2736899"/>
          </a:xfrm>
          <a:prstGeom prst="rect">
            <a:avLst/>
          </a:prstGeom>
          <a:noFill/>
          <a:ln>
            <a:noFill/>
          </a:ln>
        </p:spPr>
      </p:pic>
      <p:pic>
        <p:nvPicPr>
          <p:cNvPr id="330" name="Google Shape;330;p51"/>
          <p:cNvPicPr preferRelativeResize="0"/>
          <p:nvPr/>
        </p:nvPicPr>
        <p:blipFill>
          <a:blip r:embed="rId4">
            <a:alphaModFix/>
          </a:blip>
          <a:stretch>
            <a:fillRect/>
          </a:stretch>
        </p:blipFill>
        <p:spPr>
          <a:xfrm>
            <a:off x="4252475" y="1606550"/>
            <a:ext cx="3860574" cy="2736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2"/>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1.3) Design Circuit and program for MQ-7 CO sensor output.</a:t>
            </a:r>
            <a:endParaRPr sz="1800"/>
          </a:p>
        </p:txBody>
      </p:sp>
      <p:sp>
        <p:nvSpPr>
          <p:cNvPr id="336" name="Google Shape;336;p52"/>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457200" lvl="0" indent="-317500" algn="l" rtl="0">
              <a:spcBef>
                <a:spcPts val="0"/>
              </a:spcBef>
              <a:spcAft>
                <a:spcPts val="0"/>
              </a:spcAft>
              <a:buSzPts val="1400"/>
              <a:buChar char="•"/>
            </a:pPr>
            <a:r>
              <a:rPr lang="en"/>
              <a:t>CO threshold set to 1500 ppm.  </a:t>
            </a:r>
            <a:endParaRPr/>
          </a:p>
          <a:p>
            <a:pPr marL="457200" lvl="0" indent="-317500" algn="l" rtl="0">
              <a:spcBef>
                <a:spcPts val="0"/>
              </a:spcBef>
              <a:spcAft>
                <a:spcPts val="0"/>
              </a:spcAft>
              <a:buSzPts val="1400"/>
              <a:buChar char="•"/>
            </a:pPr>
            <a:r>
              <a:rPr lang="en"/>
              <a:t>Third column represents CO reading (ppm)</a:t>
            </a:r>
            <a:endParaRPr/>
          </a:p>
        </p:txBody>
      </p:sp>
      <p:pic>
        <p:nvPicPr>
          <p:cNvPr id="337" name="Google Shape;337;p52"/>
          <p:cNvPicPr preferRelativeResize="0"/>
          <p:nvPr/>
        </p:nvPicPr>
        <p:blipFill>
          <a:blip r:embed="rId3">
            <a:alphaModFix/>
          </a:blip>
          <a:stretch>
            <a:fillRect/>
          </a:stretch>
        </p:blipFill>
        <p:spPr>
          <a:xfrm>
            <a:off x="5642075" y="1606550"/>
            <a:ext cx="2470975" cy="2736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3"/>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1.4) Interface all sensors with arduino.</a:t>
            </a:r>
            <a:endParaRPr sz="1800"/>
          </a:p>
        </p:txBody>
      </p:sp>
      <p:sp>
        <p:nvSpPr>
          <p:cNvPr id="343" name="Google Shape;343;p53"/>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344" name="Google Shape;344;p53"/>
          <p:cNvPicPr preferRelativeResize="0"/>
          <p:nvPr/>
        </p:nvPicPr>
        <p:blipFill>
          <a:blip r:embed="rId3">
            <a:alphaModFix/>
          </a:blip>
          <a:stretch>
            <a:fillRect/>
          </a:stretch>
        </p:blipFill>
        <p:spPr>
          <a:xfrm>
            <a:off x="514350" y="1549499"/>
            <a:ext cx="3804224" cy="2793950"/>
          </a:xfrm>
          <a:prstGeom prst="rect">
            <a:avLst/>
          </a:prstGeom>
          <a:noFill/>
          <a:ln>
            <a:noFill/>
          </a:ln>
        </p:spPr>
      </p:pic>
      <p:pic>
        <p:nvPicPr>
          <p:cNvPr id="345" name="Google Shape;345;p53"/>
          <p:cNvPicPr preferRelativeResize="0"/>
          <p:nvPr/>
        </p:nvPicPr>
        <p:blipFill>
          <a:blip r:embed="rId4">
            <a:alphaModFix/>
          </a:blip>
          <a:stretch>
            <a:fillRect/>
          </a:stretch>
        </p:blipFill>
        <p:spPr>
          <a:xfrm rot="5400000">
            <a:off x="5066189" y="951663"/>
            <a:ext cx="2796624" cy="39849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4"/>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1.5) Design PCB for transmitter.</a:t>
            </a:r>
            <a:endParaRPr sz="1800"/>
          </a:p>
        </p:txBody>
      </p:sp>
      <p:sp>
        <p:nvSpPr>
          <p:cNvPr id="351" name="Google Shape;351;p54"/>
          <p:cNvSpPr txBox="1">
            <a:spLocks noGrp="1"/>
          </p:cNvSpPr>
          <p:nvPr>
            <p:ph type="body" idx="1"/>
          </p:nvPr>
        </p:nvSpPr>
        <p:spPr>
          <a:xfrm>
            <a:off x="514350" y="1970650"/>
            <a:ext cx="7598700" cy="18843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352" name="Google Shape;352;p54"/>
          <p:cNvPicPr preferRelativeResize="0"/>
          <p:nvPr/>
        </p:nvPicPr>
        <p:blipFill>
          <a:blip r:embed="rId3">
            <a:alphaModFix/>
          </a:blip>
          <a:stretch>
            <a:fillRect/>
          </a:stretch>
        </p:blipFill>
        <p:spPr>
          <a:xfrm>
            <a:off x="216875" y="1970650"/>
            <a:ext cx="2138275" cy="1884326"/>
          </a:xfrm>
          <a:prstGeom prst="rect">
            <a:avLst/>
          </a:prstGeom>
          <a:noFill/>
          <a:ln>
            <a:noFill/>
          </a:ln>
        </p:spPr>
      </p:pic>
      <p:pic>
        <p:nvPicPr>
          <p:cNvPr id="353" name="Google Shape;353;p54"/>
          <p:cNvPicPr preferRelativeResize="0"/>
          <p:nvPr/>
        </p:nvPicPr>
        <p:blipFill>
          <a:blip r:embed="rId4">
            <a:alphaModFix/>
          </a:blip>
          <a:stretch>
            <a:fillRect/>
          </a:stretch>
        </p:blipFill>
        <p:spPr>
          <a:xfrm>
            <a:off x="2549525" y="1970650"/>
            <a:ext cx="2036250" cy="1884325"/>
          </a:xfrm>
          <a:prstGeom prst="rect">
            <a:avLst/>
          </a:prstGeom>
          <a:noFill/>
          <a:ln>
            <a:noFill/>
          </a:ln>
        </p:spPr>
      </p:pic>
      <p:pic>
        <p:nvPicPr>
          <p:cNvPr id="354" name="Google Shape;354;p54"/>
          <p:cNvPicPr preferRelativeResize="0"/>
          <p:nvPr/>
        </p:nvPicPr>
        <p:blipFill>
          <a:blip r:embed="rId5">
            <a:alphaModFix/>
          </a:blip>
          <a:stretch>
            <a:fillRect/>
          </a:stretch>
        </p:blipFill>
        <p:spPr>
          <a:xfrm>
            <a:off x="4780138" y="1993850"/>
            <a:ext cx="2092163" cy="1837900"/>
          </a:xfrm>
          <a:prstGeom prst="rect">
            <a:avLst/>
          </a:prstGeom>
          <a:noFill/>
          <a:ln>
            <a:noFill/>
          </a:ln>
        </p:spPr>
      </p:pic>
      <p:pic>
        <p:nvPicPr>
          <p:cNvPr id="355" name="Google Shape;355;p54"/>
          <p:cNvPicPr preferRelativeResize="0"/>
          <p:nvPr/>
        </p:nvPicPr>
        <p:blipFill>
          <a:blip r:embed="rId6">
            <a:alphaModFix/>
          </a:blip>
          <a:stretch>
            <a:fillRect/>
          </a:stretch>
        </p:blipFill>
        <p:spPr>
          <a:xfrm>
            <a:off x="7066675" y="1993850"/>
            <a:ext cx="1883875" cy="1837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000"/>
                                        <p:tgtEl>
                                          <p:spTgt spid="3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3"/>
                                        </p:tgtEl>
                                        <p:attrNameLst>
                                          <p:attrName>style.visibility</p:attrName>
                                        </p:attrNameLst>
                                      </p:cBhvr>
                                      <p:to>
                                        <p:strVal val="visible"/>
                                      </p:to>
                                    </p:set>
                                    <p:animEffect transition="in" filter="fade">
                                      <p:cBhvr>
                                        <p:cTn id="12" dur="1000"/>
                                        <p:tgtEl>
                                          <p:spTgt spid="3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4"/>
                                        </p:tgtEl>
                                        <p:attrNameLst>
                                          <p:attrName>style.visibility</p:attrName>
                                        </p:attrNameLst>
                                      </p:cBhvr>
                                      <p:to>
                                        <p:strVal val="visible"/>
                                      </p:to>
                                    </p:set>
                                    <p:animEffect transition="in" filter="fade">
                                      <p:cBhvr>
                                        <p:cTn id="17" dur="1000"/>
                                        <p:tgtEl>
                                          <p:spTgt spid="3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5"/>
                                        </p:tgtEl>
                                        <p:attrNameLst>
                                          <p:attrName>style.visibility</p:attrName>
                                        </p:attrNameLst>
                                      </p:cBhvr>
                                      <p:to>
                                        <p:strVal val="visible"/>
                                      </p:to>
                                    </p:set>
                                    <p:animEffect transition="in" filter="fade">
                                      <p:cBhvr>
                                        <p:cTn id="22" dur="1000"/>
                                        <p:tgtEl>
                                          <p:spTgt spid="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5"/>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1.5) Design PCB for transmitter.</a:t>
            </a:r>
            <a:endParaRPr sz="1800"/>
          </a:p>
        </p:txBody>
      </p:sp>
      <p:sp>
        <p:nvSpPr>
          <p:cNvPr id="361" name="Google Shape;361;p55"/>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362" name="Google Shape;362;p55"/>
          <p:cNvPicPr preferRelativeResize="0"/>
          <p:nvPr/>
        </p:nvPicPr>
        <p:blipFill>
          <a:blip r:embed="rId3">
            <a:alphaModFix/>
          </a:blip>
          <a:stretch>
            <a:fillRect/>
          </a:stretch>
        </p:blipFill>
        <p:spPr>
          <a:xfrm>
            <a:off x="961125" y="1446825"/>
            <a:ext cx="6705151" cy="34735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6"/>
          <p:cNvSpPr txBox="1">
            <a:spLocks noGrp="1"/>
          </p:cNvSpPr>
          <p:nvPr>
            <p:ph type="title"/>
          </p:nvPr>
        </p:nvSpPr>
        <p:spPr>
          <a:xfrm>
            <a:off x="514351" y="4448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1.5) Design PCB for transmitter.</a:t>
            </a:r>
            <a:endParaRPr sz="1800"/>
          </a:p>
        </p:txBody>
      </p:sp>
      <p:sp>
        <p:nvSpPr>
          <p:cNvPr id="368" name="Google Shape;368;p56"/>
          <p:cNvSpPr txBox="1">
            <a:spLocks noGrp="1"/>
          </p:cNvSpPr>
          <p:nvPr>
            <p:ph type="body" idx="1"/>
          </p:nvPr>
        </p:nvSpPr>
        <p:spPr>
          <a:xfrm>
            <a:off x="427600" y="2237000"/>
            <a:ext cx="7231800" cy="17733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369" name="Google Shape;369;p56"/>
          <p:cNvPicPr preferRelativeResize="0"/>
          <p:nvPr/>
        </p:nvPicPr>
        <p:blipFill>
          <a:blip r:embed="rId3">
            <a:alphaModFix/>
          </a:blip>
          <a:stretch>
            <a:fillRect/>
          </a:stretch>
        </p:blipFill>
        <p:spPr>
          <a:xfrm>
            <a:off x="216900" y="2227225"/>
            <a:ext cx="2075825" cy="1792975"/>
          </a:xfrm>
          <a:prstGeom prst="rect">
            <a:avLst/>
          </a:prstGeom>
          <a:noFill/>
          <a:ln>
            <a:noFill/>
          </a:ln>
        </p:spPr>
      </p:pic>
      <p:pic>
        <p:nvPicPr>
          <p:cNvPr id="370" name="Google Shape;370;p56"/>
          <p:cNvPicPr preferRelativeResize="0"/>
          <p:nvPr/>
        </p:nvPicPr>
        <p:blipFill>
          <a:blip r:embed="rId4">
            <a:alphaModFix/>
          </a:blip>
          <a:stretch>
            <a:fillRect/>
          </a:stretch>
        </p:blipFill>
        <p:spPr>
          <a:xfrm>
            <a:off x="4769775" y="2237000"/>
            <a:ext cx="2075825" cy="1773425"/>
          </a:xfrm>
          <a:prstGeom prst="rect">
            <a:avLst/>
          </a:prstGeom>
          <a:noFill/>
          <a:ln>
            <a:noFill/>
          </a:ln>
        </p:spPr>
      </p:pic>
      <p:pic>
        <p:nvPicPr>
          <p:cNvPr id="371" name="Google Shape;371;p56"/>
          <p:cNvPicPr preferRelativeResize="0"/>
          <p:nvPr/>
        </p:nvPicPr>
        <p:blipFill>
          <a:blip r:embed="rId5">
            <a:alphaModFix/>
          </a:blip>
          <a:stretch>
            <a:fillRect/>
          </a:stretch>
        </p:blipFill>
        <p:spPr>
          <a:xfrm>
            <a:off x="2519663" y="2237000"/>
            <a:ext cx="2075835" cy="1773450"/>
          </a:xfrm>
          <a:prstGeom prst="rect">
            <a:avLst/>
          </a:prstGeom>
          <a:noFill/>
          <a:ln>
            <a:noFill/>
          </a:ln>
        </p:spPr>
      </p:pic>
      <p:pic>
        <p:nvPicPr>
          <p:cNvPr id="372" name="Google Shape;372;p56"/>
          <p:cNvPicPr preferRelativeResize="0"/>
          <p:nvPr/>
        </p:nvPicPr>
        <p:blipFill>
          <a:blip r:embed="rId6">
            <a:alphaModFix/>
          </a:blip>
          <a:stretch>
            <a:fillRect/>
          </a:stretch>
        </p:blipFill>
        <p:spPr>
          <a:xfrm>
            <a:off x="7019875" y="2214450"/>
            <a:ext cx="1990550" cy="1818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1000"/>
                                        <p:tgtEl>
                                          <p:spTgt spid="3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1"/>
                                        </p:tgtEl>
                                        <p:attrNameLst>
                                          <p:attrName>style.visibility</p:attrName>
                                        </p:attrNameLst>
                                      </p:cBhvr>
                                      <p:to>
                                        <p:strVal val="visible"/>
                                      </p:to>
                                    </p:set>
                                    <p:animEffect transition="in" filter="fade">
                                      <p:cBhvr>
                                        <p:cTn id="12" dur="1000"/>
                                        <p:tgtEl>
                                          <p:spTgt spid="3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0"/>
                                        </p:tgtEl>
                                        <p:attrNameLst>
                                          <p:attrName>style.visibility</p:attrName>
                                        </p:attrNameLst>
                                      </p:cBhvr>
                                      <p:to>
                                        <p:strVal val="visible"/>
                                      </p:to>
                                    </p:set>
                                    <p:animEffect transition="in" filter="fade">
                                      <p:cBhvr>
                                        <p:cTn id="17" dur="1000"/>
                                        <p:tgtEl>
                                          <p:spTgt spid="3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2"/>
                                        </p:tgtEl>
                                        <p:attrNameLst>
                                          <p:attrName>style.visibility</p:attrName>
                                        </p:attrNameLst>
                                      </p:cBhvr>
                                      <p:to>
                                        <p:strVal val="visible"/>
                                      </p:to>
                                    </p:set>
                                    <p:animEffect transition="in" filter="fade">
                                      <p:cBhvr>
                                        <p:cTn id="22" dur="10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7"/>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1.5) Design PCB for transmitter.</a:t>
            </a:r>
            <a:endParaRPr sz="1800"/>
          </a:p>
        </p:txBody>
      </p:sp>
      <p:sp>
        <p:nvSpPr>
          <p:cNvPr id="378" name="Google Shape;378;p57"/>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379" name="Google Shape;379;p57"/>
          <p:cNvPicPr preferRelativeResize="0"/>
          <p:nvPr/>
        </p:nvPicPr>
        <p:blipFill>
          <a:blip r:embed="rId3">
            <a:alphaModFix/>
          </a:blip>
          <a:stretch>
            <a:fillRect/>
          </a:stretch>
        </p:blipFill>
        <p:spPr>
          <a:xfrm>
            <a:off x="1169325" y="1606550"/>
            <a:ext cx="6288750" cy="3400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8"/>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(subtask 1.5) Design PCB for transmitter continued.</a:t>
            </a:r>
            <a:endParaRPr sz="1800"/>
          </a:p>
        </p:txBody>
      </p:sp>
      <p:sp>
        <p:nvSpPr>
          <p:cNvPr id="385" name="Google Shape;385;p58"/>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386" name="Google Shape;386;p58"/>
          <p:cNvPicPr preferRelativeResize="0"/>
          <p:nvPr/>
        </p:nvPicPr>
        <p:blipFill>
          <a:blip r:embed="rId3">
            <a:alphaModFix/>
          </a:blip>
          <a:stretch>
            <a:fillRect/>
          </a:stretch>
        </p:blipFill>
        <p:spPr>
          <a:xfrm>
            <a:off x="514350" y="1549500"/>
            <a:ext cx="7598700" cy="3148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9"/>
          <p:cNvSpPr txBox="1">
            <a:spLocks noGrp="1"/>
          </p:cNvSpPr>
          <p:nvPr>
            <p:ph type="title"/>
          </p:nvPr>
        </p:nvSpPr>
        <p:spPr>
          <a:xfrm>
            <a:off x="1739926" y="-389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(subtask 1.6) Design Schematic for receiver.</a:t>
            </a:r>
            <a:endParaRPr sz="1800"/>
          </a:p>
        </p:txBody>
      </p:sp>
      <p:sp>
        <p:nvSpPr>
          <p:cNvPr id="392" name="Google Shape;392;p59"/>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393" name="Google Shape;393;p59"/>
          <p:cNvPicPr preferRelativeResize="0"/>
          <p:nvPr/>
        </p:nvPicPr>
        <p:blipFill>
          <a:blip r:embed="rId3">
            <a:alphaModFix/>
          </a:blip>
          <a:stretch>
            <a:fillRect/>
          </a:stretch>
        </p:blipFill>
        <p:spPr>
          <a:xfrm>
            <a:off x="4392825" y="1862775"/>
            <a:ext cx="4629148" cy="3093976"/>
          </a:xfrm>
          <a:prstGeom prst="rect">
            <a:avLst/>
          </a:prstGeom>
          <a:noFill/>
          <a:ln>
            <a:noFill/>
          </a:ln>
        </p:spPr>
      </p:pic>
      <p:pic>
        <p:nvPicPr>
          <p:cNvPr id="394" name="Google Shape;394;p59"/>
          <p:cNvPicPr preferRelativeResize="0"/>
          <p:nvPr/>
        </p:nvPicPr>
        <p:blipFill>
          <a:blip r:embed="rId4">
            <a:alphaModFix/>
          </a:blip>
          <a:stretch>
            <a:fillRect/>
          </a:stretch>
        </p:blipFill>
        <p:spPr>
          <a:xfrm>
            <a:off x="80150" y="494450"/>
            <a:ext cx="4312675" cy="3093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a:spLocks noGrp="1"/>
          </p:cNvSpPr>
          <p:nvPr>
            <p:ph type="title"/>
          </p:nvPr>
        </p:nvSpPr>
        <p:spPr>
          <a:xfrm>
            <a:off x="514400" y="455325"/>
            <a:ext cx="4623600" cy="634800"/>
          </a:xfrm>
          <a:prstGeom prst="rect">
            <a:avLst/>
          </a:prstGeom>
          <a:noFill/>
          <a:ln>
            <a:noFill/>
          </a:ln>
        </p:spPr>
        <p:txBody>
          <a:bodyPr spcFirstLastPara="1" wrap="square" lIns="68575" tIns="34275" rIns="68575" bIns="34275" anchor="b" anchorCtr="0">
            <a:noAutofit/>
          </a:bodyPr>
          <a:lstStyle/>
          <a:p>
            <a:pPr marL="0" lvl="0" indent="0" algn="l" rtl="0">
              <a:spcBef>
                <a:spcPts val="0"/>
              </a:spcBef>
              <a:spcAft>
                <a:spcPts val="0"/>
              </a:spcAft>
              <a:buClr>
                <a:schemeClr val="lt1"/>
              </a:buClr>
              <a:buSzPts val="2100"/>
              <a:buFont typeface="Calibri"/>
              <a:buNone/>
            </a:pPr>
            <a:r>
              <a:rPr lang="en" sz="1400"/>
              <a:t>NEST SMART DETECTOR</a:t>
            </a:r>
            <a:endParaRPr sz="1400"/>
          </a:p>
        </p:txBody>
      </p:sp>
      <p:pic>
        <p:nvPicPr>
          <p:cNvPr id="203" name="Google Shape;203;p33"/>
          <p:cNvPicPr preferRelativeResize="0">
            <a:picLocks noGrp="1"/>
          </p:cNvPicPr>
          <p:nvPr>
            <p:ph type="pic" idx="2"/>
          </p:nvPr>
        </p:nvPicPr>
        <p:blipFill rotWithShape="1">
          <a:blip r:embed="rId3">
            <a:alphaModFix/>
          </a:blip>
          <a:srcRect l="23221" r="23222"/>
          <a:stretch/>
        </p:blipFill>
        <p:spPr>
          <a:xfrm>
            <a:off x="6397025" y="455325"/>
            <a:ext cx="2091000" cy="2163300"/>
          </a:xfrm>
          <a:prstGeom prst="rect">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204" name="Google Shape;204;p33"/>
          <p:cNvSpPr txBox="1">
            <a:spLocks noGrp="1"/>
          </p:cNvSpPr>
          <p:nvPr>
            <p:ph type="body" idx="1"/>
          </p:nvPr>
        </p:nvSpPr>
        <p:spPr>
          <a:xfrm>
            <a:off x="514400" y="1090125"/>
            <a:ext cx="4623600" cy="1528500"/>
          </a:xfrm>
          <a:prstGeom prst="rect">
            <a:avLst/>
          </a:prstGeom>
          <a:noFill/>
          <a:ln>
            <a:noFill/>
          </a:ln>
        </p:spPr>
        <p:txBody>
          <a:bodyPr spcFirstLastPara="1" wrap="square" lIns="68575" tIns="34275" rIns="68575" bIns="34275" anchor="t" anchorCtr="0">
            <a:noAutofit/>
          </a:bodyPr>
          <a:lstStyle/>
          <a:p>
            <a:pPr marL="215900" lvl="0" indent="-209550" algn="l" rtl="0">
              <a:lnSpc>
                <a:spcPct val="80000"/>
              </a:lnSpc>
              <a:spcBef>
                <a:spcPts val="0"/>
              </a:spcBef>
              <a:spcAft>
                <a:spcPts val="0"/>
              </a:spcAft>
              <a:buSzPts val="1100"/>
              <a:buFont typeface="Arial"/>
              <a:buChar char="•"/>
            </a:pPr>
            <a:r>
              <a:rPr lang="en" sz="1100"/>
              <a:t>This is the Nest Project smart fire detector.  </a:t>
            </a:r>
            <a:endParaRPr sz="1100"/>
          </a:p>
          <a:p>
            <a:pPr marL="215900" lvl="0" indent="-209550" algn="l" rtl="0">
              <a:lnSpc>
                <a:spcPct val="80000"/>
              </a:lnSpc>
              <a:spcBef>
                <a:spcPts val="800"/>
              </a:spcBef>
              <a:spcAft>
                <a:spcPts val="0"/>
              </a:spcAft>
              <a:buSzPts val="1100"/>
              <a:buFont typeface="Arial"/>
              <a:buChar char="•"/>
            </a:pPr>
            <a:r>
              <a:rPr lang="en" sz="1100"/>
              <a:t>Uses a photoelectric sensor and a split-spectrum sensor to detect possible fire threats.  </a:t>
            </a:r>
            <a:endParaRPr sz="1100"/>
          </a:p>
          <a:p>
            <a:pPr marL="215900" lvl="0" indent="-209550" algn="l" rtl="0">
              <a:lnSpc>
                <a:spcPct val="80000"/>
              </a:lnSpc>
              <a:spcBef>
                <a:spcPts val="800"/>
              </a:spcBef>
              <a:spcAft>
                <a:spcPts val="0"/>
              </a:spcAft>
              <a:buSzPts val="1100"/>
              <a:buFont typeface="Arial"/>
              <a:buChar char="•"/>
            </a:pPr>
            <a:r>
              <a:rPr lang="en" sz="1100"/>
              <a:t>Is equipped with its own app that alerts users when an issue arises.  </a:t>
            </a:r>
            <a:endParaRPr sz="1100"/>
          </a:p>
          <a:p>
            <a:pPr marL="215900" lvl="0" indent="-209550" algn="l" rtl="0">
              <a:lnSpc>
                <a:spcPct val="80000"/>
              </a:lnSpc>
              <a:spcBef>
                <a:spcPts val="800"/>
              </a:spcBef>
              <a:spcAft>
                <a:spcPts val="0"/>
              </a:spcAft>
              <a:buSzPts val="1100"/>
              <a:buFont typeface="Arial"/>
              <a:buChar char="•"/>
            </a:pPr>
            <a:r>
              <a:rPr lang="en" sz="1100"/>
              <a:t>Can be deactivated via app interface if there is a false alarm.  </a:t>
            </a:r>
            <a:endParaRPr sz="1100"/>
          </a:p>
          <a:p>
            <a:pPr marL="215900" lvl="0" indent="-209550" algn="l" rtl="0">
              <a:lnSpc>
                <a:spcPct val="80000"/>
              </a:lnSpc>
              <a:spcBef>
                <a:spcPts val="800"/>
              </a:spcBef>
              <a:spcAft>
                <a:spcPts val="0"/>
              </a:spcAft>
              <a:buSzPts val="1100"/>
              <a:buFont typeface="Arial"/>
              <a:buChar char="•"/>
            </a:pPr>
            <a:r>
              <a:rPr lang="en" sz="1100"/>
              <a:t>Prices range from 50 through 180 dollars</a:t>
            </a:r>
            <a:endParaRPr sz="1100"/>
          </a:p>
        </p:txBody>
      </p:sp>
      <p:sp>
        <p:nvSpPr>
          <p:cNvPr id="205" name="Google Shape;205;p33"/>
          <p:cNvSpPr txBox="1">
            <a:spLocks noGrp="1"/>
          </p:cNvSpPr>
          <p:nvPr>
            <p:ph type="title"/>
          </p:nvPr>
        </p:nvSpPr>
        <p:spPr>
          <a:xfrm>
            <a:off x="514400" y="2493075"/>
            <a:ext cx="4623600" cy="367500"/>
          </a:xfrm>
          <a:prstGeom prst="rect">
            <a:avLst/>
          </a:prstGeom>
          <a:noFill/>
          <a:ln>
            <a:noFill/>
          </a:ln>
        </p:spPr>
        <p:txBody>
          <a:bodyPr spcFirstLastPara="1" wrap="square" lIns="68575" tIns="34275" rIns="68575" bIns="34275" anchor="b" anchorCtr="0">
            <a:noAutofit/>
          </a:bodyPr>
          <a:lstStyle/>
          <a:p>
            <a:pPr marL="0" lvl="0" indent="0" algn="l" rtl="0">
              <a:spcBef>
                <a:spcPts val="0"/>
              </a:spcBef>
              <a:spcAft>
                <a:spcPts val="0"/>
              </a:spcAft>
              <a:buClr>
                <a:schemeClr val="lt1"/>
              </a:buClr>
              <a:buSzPts val="2100"/>
              <a:buFont typeface="Calibri"/>
              <a:buNone/>
            </a:pPr>
            <a:r>
              <a:rPr lang="en" sz="1400"/>
              <a:t>ALEXA ENABLED SMOKE DETECTOR AND CO MONITOR</a:t>
            </a:r>
            <a:endParaRPr sz="1400"/>
          </a:p>
        </p:txBody>
      </p:sp>
      <p:sp>
        <p:nvSpPr>
          <p:cNvPr id="206" name="Google Shape;206;p33"/>
          <p:cNvSpPr txBox="1"/>
          <p:nvPr/>
        </p:nvSpPr>
        <p:spPr>
          <a:xfrm>
            <a:off x="514400" y="2923075"/>
            <a:ext cx="4758600" cy="1728600"/>
          </a:xfrm>
          <a:prstGeom prst="rect">
            <a:avLst/>
          </a:prstGeom>
          <a:noFill/>
          <a:ln>
            <a:noFill/>
          </a:ln>
        </p:spPr>
        <p:txBody>
          <a:bodyPr spcFirstLastPara="1" wrap="square" lIns="91425" tIns="91425" rIns="91425" bIns="91425" anchor="t" anchorCtr="0">
            <a:noAutofit/>
          </a:bodyPr>
          <a:lstStyle/>
          <a:p>
            <a:pPr marL="215900" lvl="0" indent="-222250" algn="l" rtl="0">
              <a:lnSpc>
                <a:spcPct val="80000"/>
              </a:lnSpc>
              <a:spcBef>
                <a:spcPts val="0"/>
              </a:spcBef>
              <a:spcAft>
                <a:spcPts val="0"/>
              </a:spcAft>
              <a:buClr>
                <a:schemeClr val="lt1"/>
              </a:buClr>
              <a:buSzPts val="1100"/>
              <a:buChar char="•"/>
            </a:pPr>
            <a:r>
              <a:rPr lang="en" sz="1100">
                <a:solidFill>
                  <a:schemeClr val="lt1"/>
                </a:solidFill>
                <a:latin typeface="Calibri"/>
                <a:ea typeface="Calibri"/>
                <a:cs typeface="Calibri"/>
                <a:sym typeface="Calibri"/>
              </a:rPr>
              <a:t>This is another product that is similar in nature to the project we envision.</a:t>
            </a:r>
            <a:endParaRPr sz="1100">
              <a:solidFill>
                <a:schemeClr val="lt1"/>
              </a:solidFill>
              <a:latin typeface="Calibri"/>
              <a:ea typeface="Calibri"/>
              <a:cs typeface="Calibri"/>
              <a:sym typeface="Calibri"/>
            </a:endParaRPr>
          </a:p>
          <a:p>
            <a:pPr marL="215900" lvl="0" indent="-222250" algn="l" rtl="0">
              <a:lnSpc>
                <a:spcPct val="80000"/>
              </a:lnSpc>
              <a:spcBef>
                <a:spcPts val="800"/>
              </a:spcBef>
              <a:spcAft>
                <a:spcPts val="0"/>
              </a:spcAft>
              <a:buClr>
                <a:schemeClr val="lt1"/>
              </a:buClr>
              <a:buSzPts val="1100"/>
              <a:buChar char="•"/>
            </a:pPr>
            <a:r>
              <a:rPr lang="en" sz="1100">
                <a:solidFill>
                  <a:schemeClr val="lt1"/>
                </a:solidFill>
                <a:latin typeface="Calibri"/>
                <a:ea typeface="Calibri"/>
                <a:cs typeface="Calibri"/>
                <a:sym typeface="Calibri"/>
              </a:rPr>
              <a:t>Uses photoelectric sensors to detect possible fires.  </a:t>
            </a:r>
            <a:endParaRPr sz="1100">
              <a:solidFill>
                <a:schemeClr val="lt1"/>
              </a:solidFill>
              <a:latin typeface="Calibri"/>
              <a:ea typeface="Calibri"/>
              <a:cs typeface="Calibri"/>
              <a:sym typeface="Calibri"/>
            </a:endParaRPr>
          </a:p>
          <a:p>
            <a:pPr marL="215900" lvl="0" indent="-222250" algn="l" rtl="0">
              <a:lnSpc>
                <a:spcPct val="80000"/>
              </a:lnSpc>
              <a:spcBef>
                <a:spcPts val="800"/>
              </a:spcBef>
              <a:spcAft>
                <a:spcPts val="0"/>
              </a:spcAft>
              <a:buClr>
                <a:schemeClr val="lt1"/>
              </a:buClr>
              <a:buSzPts val="1100"/>
              <a:buChar char="•"/>
            </a:pPr>
            <a:r>
              <a:rPr lang="en" sz="1100">
                <a:solidFill>
                  <a:schemeClr val="lt1"/>
                </a:solidFill>
                <a:latin typeface="Calibri"/>
                <a:ea typeface="Calibri"/>
                <a:cs typeface="Calibri"/>
                <a:sym typeface="Calibri"/>
              </a:rPr>
              <a:t>Comes equipped with a Carbon Monoxide monitoring system.  </a:t>
            </a:r>
            <a:endParaRPr sz="1100">
              <a:solidFill>
                <a:schemeClr val="lt1"/>
              </a:solidFill>
              <a:latin typeface="Calibri"/>
              <a:ea typeface="Calibri"/>
              <a:cs typeface="Calibri"/>
              <a:sym typeface="Calibri"/>
            </a:endParaRPr>
          </a:p>
          <a:p>
            <a:pPr marL="215900" lvl="0" indent="-222250" algn="l" rtl="0">
              <a:lnSpc>
                <a:spcPct val="80000"/>
              </a:lnSpc>
              <a:spcBef>
                <a:spcPts val="800"/>
              </a:spcBef>
              <a:spcAft>
                <a:spcPts val="0"/>
              </a:spcAft>
              <a:buClr>
                <a:schemeClr val="lt1"/>
              </a:buClr>
              <a:buSzPts val="1100"/>
              <a:buChar char="•"/>
            </a:pPr>
            <a:r>
              <a:rPr lang="en" sz="1100">
                <a:solidFill>
                  <a:schemeClr val="lt1"/>
                </a:solidFill>
                <a:latin typeface="Calibri"/>
                <a:ea typeface="Calibri"/>
                <a:cs typeface="Calibri"/>
                <a:sym typeface="Calibri"/>
              </a:rPr>
              <a:t>Compatible with all apple products. </a:t>
            </a:r>
            <a:endParaRPr sz="1100">
              <a:solidFill>
                <a:schemeClr val="lt1"/>
              </a:solidFill>
              <a:latin typeface="Calibri"/>
              <a:ea typeface="Calibri"/>
              <a:cs typeface="Calibri"/>
              <a:sym typeface="Calibri"/>
            </a:endParaRPr>
          </a:p>
          <a:p>
            <a:pPr marL="215900" lvl="0" indent="-222250" algn="l" rtl="0">
              <a:lnSpc>
                <a:spcPct val="80000"/>
              </a:lnSpc>
              <a:spcBef>
                <a:spcPts val="800"/>
              </a:spcBef>
              <a:spcAft>
                <a:spcPts val="0"/>
              </a:spcAft>
              <a:buClr>
                <a:schemeClr val="lt1"/>
              </a:buClr>
              <a:buSzPts val="1100"/>
              <a:buChar char="•"/>
            </a:pPr>
            <a:r>
              <a:rPr lang="en" sz="1100">
                <a:solidFill>
                  <a:schemeClr val="lt1"/>
                </a:solidFill>
                <a:latin typeface="Calibri"/>
                <a:ea typeface="Calibri"/>
                <a:cs typeface="Calibri"/>
                <a:sym typeface="Calibri"/>
              </a:rPr>
              <a:t>Alexa enabled and uses First Alert OneLink app to notify users.    </a:t>
            </a:r>
            <a:endParaRPr sz="1100">
              <a:solidFill>
                <a:schemeClr val="lt1"/>
              </a:solidFill>
              <a:latin typeface="Calibri"/>
              <a:ea typeface="Calibri"/>
              <a:cs typeface="Calibri"/>
              <a:sym typeface="Calibri"/>
            </a:endParaRPr>
          </a:p>
          <a:p>
            <a:pPr marL="215900" lvl="0" indent="-228600" algn="l" rtl="0">
              <a:lnSpc>
                <a:spcPct val="80000"/>
              </a:lnSpc>
              <a:spcBef>
                <a:spcPts val="800"/>
              </a:spcBef>
              <a:spcAft>
                <a:spcPts val="0"/>
              </a:spcAft>
              <a:buClr>
                <a:schemeClr val="lt1"/>
              </a:buClr>
              <a:buSzPts val="1200"/>
              <a:buChar char="•"/>
            </a:pPr>
            <a:r>
              <a:rPr lang="en" sz="1100">
                <a:solidFill>
                  <a:schemeClr val="lt1"/>
                </a:solidFill>
                <a:latin typeface="Calibri"/>
                <a:ea typeface="Calibri"/>
                <a:cs typeface="Calibri"/>
                <a:sym typeface="Calibri"/>
              </a:rPr>
              <a:t>Prices range from 200 – 270 dollars. </a:t>
            </a:r>
            <a:r>
              <a:rPr lang="en" sz="1200">
                <a:solidFill>
                  <a:schemeClr val="lt1"/>
                </a:solidFill>
                <a:latin typeface="Calibri"/>
                <a:ea typeface="Calibri"/>
                <a:cs typeface="Calibri"/>
                <a:sym typeface="Calibri"/>
              </a:rPr>
              <a:t> </a:t>
            </a:r>
            <a:endParaRPr sz="1200">
              <a:solidFill>
                <a:schemeClr val="lt1"/>
              </a:solidFill>
              <a:latin typeface="Calibri"/>
              <a:ea typeface="Calibri"/>
              <a:cs typeface="Calibri"/>
              <a:sym typeface="Calibri"/>
            </a:endParaRPr>
          </a:p>
        </p:txBody>
      </p:sp>
      <p:pic>
        <p:nvPicPr>
          <p:cNvPr id="207" name="Google Shape;207;p33"/>
          <p:cNvPicPr preferRelativeResize="0">
            <a:picLocks noGrp="1"/>
          </p:cNvPicPr>
          <p:nvPr>
            <p:ph type="pic" idx="2"/>
          </p:nvPr>
        </p:nvPicPr>
        <p:blipFill rotWithShape="1">
          <a:blip r:embed="rId4">
            <a:alphaModFix/>
          </a:blip>
          <a:srcRect l="27241" r="27241"/>
          <a:stretch/>
        </p:blipFill>
        <p:spPr>
          <a:xfrm>
            <a:off x="6397025" y="2860575"/>
            <a:ext cx="2147100" cy="1978800"/>
          </a:xfrm>
          <a:prstGeom prst="rect">
            <a:avLst/>
          </a:prstGeom>
          <a:noFill/>
          <a:ln w="50800" cap="sq" cmpd="dbl">
            <a:solidFill>
              <a:srgbClr val="FFFFFF"/>
            </a:solidFill>
            <a:prstDash val="solid"/>
            <a:miter lim="800000"/>
            <a:headEnd type="none" w="sm" len="sm"/>
            <a:tailEnd type="none" w="sm" len="sm"/>
          </a:ln>
          <a:effectLst>
            <a:outerShdw blurRad="254000" algn="tl" rotWithShape="0">
              <a:srgbClr val="000000">
                <a:alpha val="4275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1000"/>
                                        <p:tgtEl>
                                          <p:spTgt spid="2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2"/>
                                        </p:tgtEl>
                                        <p:attrNameLst>
                                          <p:attrName>style.visibility</p:attrName>
                                        </p:attrNameLst>
                                      </p:cBhvr>
                                      <p:to>
                                        <p:strVal val="visible"/>
                                      </p:to>
                                    </p:set>
                                    <p:animEffect transition="in" filter="fade">
                                      <p:cBhvr>
                                        <p:cTn id="12" dur="1000"/>
                                        <p:tgtEl>
                                          <p:spTgt spid="2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1000"/>
                                        <p:tgtEl>
                                          <p:spTgt spid="20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7"/>
                                        </p:tgtEl>
                                        <p:attrNameLst>
                                          <p:attrName>style.visibility</p:attrName>
                                        </p:attrNameLst>
                                      </p:cBhvr>
                                      <p:to>
                                        <p:strVal val="visible"/>
                                      </p:to>
                                    </p:set>
                                    <p:animEffect transition="in" filter="fade">
                                      <p:cBhvr>
                                        <p:cTn id="22" dur="1000"/>
                                        <p:tgtEl>
                                          <p:spTgt spid="20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
                                        </p:tgtEl>
                                        <p:attrNameLst>
                                          <p:attrName>style.visibility</p:attrName>
                                        </p:attrNameLst>
                                      </p:cBhvr>
                                      <p:to>
                                        <p:strVal val="visible"/>
                                      </p:to>
                                    </p:set>
                                    <p:animEffect transition="in" filter="fade">
                                      <p:cBhvr>
                                        <p:cTn id="27" dur="1000"/>
                                        <p:tgtEl>
                                          <p:spTgt spid="20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6"/>
                                        </p:tgtEl>
                                        <p:attrNameLst>
                                          <p:attrName>style.visibility</p:attrName>
                                        </p:attrNameLst>
                                      </p:cBhvr>
                                      <p:to>
                                        <p:strVal val="visible"/>
                                      </p:to>
                                    </p:set>
                                    <p:animEffect transition="in" filter="fade">
                                      <p:cBhvr>
                                        <p:cTn id="32" dur="13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0"/>
          <p:cNvSpPr txBox="1">
            <a:spLocks noGrp="1"/>
          </p:cNvSpPr>
          <p:nvPr>
            <p:ph type="title"/>
          </p:nvPr>
        </p:nvSpPr>
        <p:spPr>
          <a:xfrm>
            <a:off x="514350" y="75425"/>
            <a:ext cx="7598700" cy="786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(subtask 1.6) Design PCB for receiver.</a:t>
            </a:r>
            <a:endParaRPr sz="1800"/>
          </a:p>
        </p:txBody>
      </p:sp>
      <p:sp>
        <p:nvSpPr>
          <p:cNvPr id="400" name="Google Shape;400;p60"/>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401" name="Google Shape;401;p60"/>
          <p:cNvPicPr preferRelativeResize="0"/>
          <p:nvPr/>
        </p:nvPicPr>
        <p:blipFill>
          <a:blip r:embed="rId3">
            <a:alphaModFix/>
          </a:blip>
          <a:stretch>
            <a:fillRect/>
          </a:stretch>
        </p:blipFill>
        <p:spPr>
          <a:xfrm>
            <a:off x="197250" y="861725"/>
            <a:ext cx="8393775" cy="4281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1"/>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1.6) Design PCB for receiver.</a:t>
            </a:r>
            <a:endParaRPr sz="1800"/>
          </a:p>
        </p:txBody>
      </p:sp>
      <p:pic>
        <p:nvPicPr>
          <p:cNvPr id="407" name="Google Shape;407;p61"/>
          <p:cNvPicPr preferRelativeResize="0"/>
          <p:nvPr/>
        </p:nvPicPr>
        <p:blipFill>
          <a:blip r:embed="rId3">
            <a:alphaModFix/>
          </a:blip>
          <a:stretch>
            <a:fillRect/>
          </a:stretch>
        </p:blipFill>
        <p:spPr>
          <a:xfrm>
            <a:off x="2354850" y="1549500"/>
            <a:ext cx="4275925" cy="3252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2"/>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1.5 and 1.6) Design PCB for transmitter and transmitter completed.</a:t>
            </a:r>
            <a:endParaRPr/>
          </a:p>
        </p:txBody>
      </p:sp>
      <p:sp>
        <p:nvSpPr>
          <p:cNvPr id="413" name="Google Shape;413;p62"/>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414" name="Google Shape;414;p62"/>
          <p:cNvPicPr preferRelativeResize="0"/>
          <p:nvPr/>
        </p:nvPicPr>
        <p:blipFill>
          <a:blip r:embed="rId3">
            <a:alphaModFix/>
          </a:blip>
          <a:stretch>
            <a:fillRect/>
          </a:stretch>
        </p:blipFill>
        <p:spPr>
          <a:xfrm rot="-5400000">
            <a:off x="2644761" y="800951"/>
            <a:ext cx="3337876" cy="483497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3"/>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1.7) Design program and configure motion detector. </a:t>
            </a:r>
            <a:endParaRPr sz="1800"/>
          </a:p>
        </p:txBody>
      </p:sp>
      <p:sp>
        <p:nvSpPr>
          <p:cNvPr id="420" name="Google Shape;420;p63"/>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421" name="Google Shape;421;p63"/>
          <p:cNvPicPr preferRelativeResize="0"/>
          <p:nvPr/>
        </p:nvPicPr>
        <p:blipFill>
          <a:blip r:embed="rId3">
            <a:alphaModFix/>
          </a:blip>
          <a:stretch>
            <a:fillRect/>
          </a:stretch>
        </p:blipFill>
        <p:spPr>
          <a:xfrm>
            <a:off x="514350" y="1606550"/>
            <a:ext cx="3747705" cy="3011575"/>
          </a:xfrm>
          <a:prstGeom prst="rect">
            <a:avLst/>
          </a:prstGeom>
          <a:noFill/>
          <a:ln>
            <a:noFill/>
          </a:ln>
        </p:spPr>
      </p:pic>
      <p:pic>
        <p:nvPicPr>
          <p:cNvPr id="422" name="Google Shape;422;p63"/>
          <p:cNvPicPr preferRelativeResize="0"/>
          <p:nvPr/>
        </p:nvPicPr>
        <p:blipFill>
          <a:blip r:embed="rId4">
            <a:alphaModFix/>
          </a:blip>
          <a:stretch>
            <a:fillRect/>
          </a:stretch>
        </p:blipFill>
        <p:spPr>
          <a:xfrm rot="-5400000">
            <a:off x="5014438" y="1197086"/>
            <a:ext cx="3028800" cy="384772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4"/>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1.7) Design program and configure motion detector. </a:t>
            </a:r>
            <a:endParaRPr sz="1800"/>
          </a:p>
        </p:txBody>
      </p:sp>
      <p:sp>
        <p:nvSpPr>
          <p:cNvPr id="428" name="Google Shape;428;p64"/>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429" name="Google Shape;429;p64" title="filtered-DB16CACF-0868-4701-AFAE-DAD6560C078A.MP4">
            <a:hlinkClick r:id="rId3"/>
          </p:cNvPr>
          <p:cNvPicPr preferRelativeResize="0"/>
          <p:nvPr/>
        </p:nvPicPr>
        <p:blipFill>
          <a:blip r:embed="rId4">
            <a:alphaModFix/>
          </a:blip>
          <a:stretch>
            <a:fillRect/>
          </a:stretch>
        </p:blipFill>
        <p:spPr>
          <a:xfrm>
            <a:off x="514350" y="1549500"/>
            <a:ext cx="7598700" cy="3140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5"/>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2.1- 2.2) Design of arduino and RF transmitter interface. </a:t>
            </a:r>
            <a:endParaRPr sz="1800"/>
          </a:p>
        </p:txBody>
      </p:sp>
      <p:pic>
        <p:nvPicPr>
          <p:cNvPr id="435" name="Google Shape;435;p65"/>
          <p:cNvPicPr preferRelativeResize="0"/>
          <p:nvPr/>
        </p:nvPicPr>
        <p:blipFill>
          <a:blip r:embed="rId3">
            <a:alphaModFix/>
          </a:blip>
          <a:stretch>
            <a:fillRect/>
          </a:stretch>
        </p:blipFill>
        <p:spPr>
          <a:xfrm>
            <a:off x="514350" y="1352150"/>
            <a:ext cx="4162625" cy="2633049"/>
          </a:xfrm>
          <a:prstGeom prst="rect">
            <a:avLst/>
          </a:prstGeom>
          <a:noFill/>
          <a:ln>
            <a:noFill/>
          </a:ln>
        </p:spPr>
      </p:pic>
      <p:sp>
        <p:nvSpPr>
          <p:cNvPr id="436" name="Google Shape;436;p65"/>
          <p:cNvSpPr txBox="1"/>
          <p:nvPr/>
        </p:nvSpPr>
        <p:spPr>
          <a:xfrm>
            <a:off x="4719300" y="1391925"/>
            <a:ext cx="3592500" cy="281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437" name="Google Shape;437;p65"/>
          <p:cNvPicPr preferRelativeResize="0"/>
          <p:nvPr/>
        </p:nvPicPr>
        <p:blipFill>
          <a:blip r:embed="rId4">
            <a:alphaModFix/>
          </a:blip>
          <a:stretch>
            <a:fillRect/>
          </a:stretch>
        </p:blipFill>
        <p:spPr>
          <a:xfrm>
            <a:off x="4891625" y="1352150"/>
            <a:ext cx="4082975" cy="3560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6"/>
          <p:cNvSpPr txBox="1">
            <a:spLocks noGrp="1"/>
          </p:cNvSpPr>
          <p:nvPr>
            <p:ph type="title"/>
          </p:nvPr>
        </p:nvSpPr>
        <p:spPr>
          <a:xfrm>
            <a:off x="514351" y="-196175"/>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2.1-2.4) Design of the Arduino RF transmitter and RF Receiver interface. </a:t>
            </a:r>
            <a:endParaRPr sz="1800"/>
          </a:p>
        </p:txBody>
      </p:sp>
      <p:pic>
        <p:nvPicPr>
          <p:cNvPr id="443" name="Google Shape;443;p66"/>
          <p:cNvPicPr preferRelativeResize="0"/>
          <p:nvPr/>
        </p:nvPicPr>
        <p:blipFill>
          <a:blip r:embed="rId3">
            <a:alphaModFix/>
          </a:blip>
          <a:stretch>
            <a:fillRect/>
          </a:stretch>
        </p:blipFill>
        <p:spPr>
          <a:xfrm>
            <a:off x="100000" y="647375"/>
            <a:ext cx="4013453" cy="2842318"/>
          </a:xfrm>
          <a:prstGeom prst="rect">
            <a:avLst/>
          </a:prstGeom>
          <a:noFill/>
          <a:ln>
            <a:noFill/>
          </a:ln>
        </p:spPr>
      </p:pic>
      <p:pic>
        <p:nvPicPr>
          <p:cNvPr id="444" name="Google Shape;444;p66"/>
          <p:cNvPicPr preferRelativeResize="0"/>
          <p:nvPr/>
        </p:nvPicPr>
        <p:blipFill>
          <a:blip r:embed="rId4">
            <a:alphaModFix/>
          </a:blip>
          <a:stretch>
            <a:fillRect/>
          </a:stretch>
        </p:blipFill>
        <p:spPr>
          <a:xfrm>
            <a:off x="5012450" y="2029600"/>
            <a:ext cx="4013453" cy="301009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7"/>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(subtask 2.3-2.4) Design of arduino and RF receiver interface.</a:t>
            </a:r>
            <a:endParaRPr sz="1800"/>
          </a:p>
        </p:txBody>
      </p:sp>
      <p:sp>
        <p:nvSpPr>
          <p:cNvPr id="450" name="Google Shape;450;p67"/>
          <p:cNvSpPr txBox="1">
            <a:spLocks noGrp="1"/>
          </p:cNvSpPr>
          <p:nvPr>
            <p:ph type="body" idx="1"/>
          </p:nvPr>
        </p:nvSpPr>
        <p:spPr>
          <a:xfrm>
            <a:off x="514350" y="1606550"/>
            <a:ext cx="37011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sp>
        <p:nvSpPr>
          <p:cNvPr id="451" name="Google Shape;451;p67"/>
          <p:cNvSpPr txBox="1"/>
          <p:nvPr/>
        </p:nvSpPr>
        <p:spPr>
          <a:xfrm>
            <a:off x="4666275" y="1611700"/>
            <a:ext cx="3685200" cy="27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452" name="Google Shape;452;p67"/>
          <p:cNvPicPr preferRelativeResize="0"/>
          <p:nvPr/>
        </p:nvPicPr>
        <p:blipFill>
          <a:blip r:embed="rId3">
            <a:alphaModFix/>
          </a:blip>
          <a:stretch>
            <a:fillRect/>
          </a:stretch>
        </p:blipFill>
        <p:spPr>
          <a:xfrm>
            <a:off x="570575" y="1441425"/>
            <a:ext cx="3953074" cy="2845701"/>
          </a:xfrm>
          <a:prstGeom prst="rect">
            <a:avLst/>
          </a:prstGeom>
          <a:noFill/>
          <a:ln>
            <a:noFill/>
          </a:ln>
        </p:spPr>
      </p:pic>
      <p:pic>
        <p:nvPicPr>
          <p:cNvPr id="453" name="Google Shape;453;p67"/>
          <p:cNvPicPr preferRelativeResize="0"/>
          <p:nvPr/>
        </p:nvPicPr>
        <p:blipFill>
          <a:blip r:embed="rId4">
            <a:alphaModFix/>
          </a:blip>
          <a:stretch>
            <a:fillRect/>
          </a:stretch>
        </p:blipFill>
        <p:spPr>
          <a:xfrm>
            <a:off x="4984425" y="1441425"/>
            <a:ext cx="3895374" cy="35034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8"/>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2.3-2.4) Design of arduino and RF receiver interface video.  </a:t>
            </a:r>
            <a:endParaRPr sz="1800"/>
          </a:p>
        </p:txBody>
      </p:sp>
      <p:sp>
        <p:nvSpPr>
          <p:cNvPr id="459" name="Google Shape;459;p68"/>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460" name="Google Shape;460;p68" title="recorded-6741567902906.MP4">
            <a:hlinkClick r:id="rId3"/>
          </p:cNvPr>
          <p:cNvPicPr preferRelativeResize="0"/>
          <p:nvPr/>
        </p:nvPicPr>
        <p:blipFill>
          <a:blip r:embed="rId4">
            <a:alphaModFix/>
          </a:blip>
          <a:stretch>
            <a:fillRect/>
          </a:stretch>
        </p:blipFill>
        <p:spPr>
          <a:xfrm>
            <a:off x="514350" y="1352925"/>
            <a:ext cx="7598700" cy="3429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9"/>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2.5) transmitter breadboard schematic. </a:t>
            </a:r>
            <a:endParaRPr sz="1800"/>
          </a:p>
        </p:txBody>
      </p:sp>
      <p:pic>
        <p:nvPicPr>
          <p:cNvPr id="466" name="Google Shape;466;p69"/>
          <p:cNvPicPr preferRelativeResize="0"/>
          <p:nvPr/>
        </p:nvPicPr>
        <p:blipFill>
          <a:blip r:embed="rId3">
            <a:alphaModFix/>
          </a:blip>
          <a:stretch>
            <a:fillRect/>
          </a:stretch>
        </p:blipFill>
        <p:spPr>
          <a:xfrm>
            <a:off x="1447500" y="1606550"/>
            <a:ext cx="5789950" cy="2736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4"/>
          <p:cNvSpPr txBox="1">
            <a:spLocks noGrp="1"/>
          </p:cNvSpPr>
          <p:nvPr>
            <p:ph type="title"/>
          </p:nvPr>
        </p:nvSpPr>
        <p:spPr>
          <a:xfrm>
            <a:off x="514351" y="457200"/>
            <a:ext cx="7598569" cy="10922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2700"/>
              <a:buFont typeface="Calibri"/>
              <a:buNone/>
            </a:pPr>
            <a:r>
              <a:rPr lang="en" sz="1800"/>
              <a:t>SMART FIRE DETECTION SYSTEM OBJECTIVES</a:t>
            </a:r>
            <a:endParaRPr sz="1800"/>
          </a:p>
        </p:txBody>
      </p:sp>
      <p:sp>
        <p:nvSpPr>
          <p:cNvPr id="213" name="Google Shape;213;p34"/>
          <p:cNvSpPr txBox="1">
            <a:spLocks noGrp="1"/>
          </p:cNvSpPr>
          <p:nvPr>
            <p:ph type="body" idx="1"/>
          </p:nvPr>
        </p:nvSpPr>
        <p:spPr>
          <a:xfrm>
            <a:off x="514351" y="1606550"/>
            <a:ext cx="7598569" cy="2736850"/>
          </a:xfrm>
          <a:prstGeom prst="rect">
            <a:avLst/>
          </a:prstGeom>
          <a:noFill/>
          <a:ln>
            <a:noFill/>
          </a:ln>
        </p:spPr>
        <p:txBody>
          <a:bodyPr spcFirstLastPara="1" wrap="square" lIns="68575" tIns="34275" rIns="68575" bIns="34275" anchor="ctr" anchorCtr="0">
            <a:noAutofit/>
          </a:bodyPr>
          <a:lstStyle/>
          <a:p>
            <a:pPr marL="215900" lvl="0" indent="-203200" algn="l" rtl="0">
              <a:spcBef>
                <a:spcPts val="0"/>
              </a:spcBef>
              <a:spcAft>
                <a:spcPts val="0"/>
              </a:spcAft>
              <a:buSzPts val="1200"/>
              <a:buChar char="•"/>
            </a:pPr>
            <a:r>
              <a:rPr lang="en" sz="1200"/>
              <a:t>The project goal is to create a smart fire detection system that can be implemented for commercial and in home use that will determine the fire location  i.e. room, floor, or stair well and notify dispatch operators and  alert building occupants.</a:t>
            </a:r>
            <a:r>
              <a:rPr lang="en" sz="1100"/>
              <a:t>     </a:t>
            </a:r>
            <a:endParaRPr sz="11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70"/>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2.5) receiver breadboard schematic. </a:t>
            </a:r>
            <a:endParaRPr sz="1800"/>
          </a:p>
        </p:txBody>
      </p:sp>
      <p:pic>
        <p:nvPicPr>
          <p:cNvPr id="472" name="Google Shape;472;p70"/>
          <p:cNvPicPr preferRelativeResize="0"/>
          <p:nvPr/>
        </p:nvPicPr>
        <p:blipFill>
          <a:blip r:embed="rId3">
            <a:alphaModFix/>
          </a:blip>
          <a:stretch>
            <a:fillRect/>
          </a:stretch>
        </p:blipFill>
        <p:spPr>
          <a:xfrm>
            <a:off x="1352650" y="1606550"/>
            <a:ext cx="5922099" cy="2736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71"/>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2.5) configure all sensors with RF receiver and transmitter.  </a:t>
            </a:r>
            <a:endParaRPr sz="1800"/>
          </a:p>
        </p:txBody>
      </p:sp>
      <p:sp>
        <p:nvSpPr>
          <p:cNvPr id="478" name="Google Shape;478;p71"/>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479" name="Google Shape;479;p71"/>
          <p:cNvPicPr preferRelativeResize="0"/>
          <p:nvPr/>
        </p:nvPicPr>
        <p:blipFill>
          <a:blip r:embed="rId3">
            <a:alphaModFix/>
          </a:blip>
          <a:stretch>
            <a:fillRect/>
          </a:stretch>
        </p:blipFill>
        <p:spPr>
          <a:xfrm>
            <a:off x="998650" y="1606550"/>
            <a:ext cx="2936274" cy="3312099"/>
          </a:xfrm>
          <a:prstGeom prst="rect">
            <a:avLst/>
          </a:prstGeom>
          <a:noFill/>
          <a:ln>
            <a:noFill/>
          </a:ln>
        </p:spPr>
      </p:pic>
      <p:pic>
        <p:nvPicPr>
          <p:cNvPr id="480" name="Google Shape;480;p71"/>
          <p:cNvPicPr preferRelativeResize="0"/>
          <p:nvPr/>
        </p:nvPicPr>
        <p:blipFill>
          <a:blip r:embed="rId4">
            <a:alphaModFix/>
          </a:blip>
          <a:stretch>
            <a:fillRect/>
          </a:stretch>
        </p:blipFill>
        <p:spPr>
          <a:xfrm>
            <a:off x="4692549" y="1606550"/>
            <a:ext cx="2936274" cy="33120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2"/>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2.5) transmitter code for Arduino and RF transmitter. </a:t>
            </a:r>
            <a:endParaRPr sz="1800"/>
          </a:p>
        </p:txBody>
      </p:sp>
      <p:sp>
        <p:nvSpPr>
          <p:cNvPr id="486" name="Google Shape;486;p72"/>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487" name="Google Shape;487;p72"/>
          <p:cNvPicPr preferRelativeResize="0"/>
          <p:nvPr/>
        </p:nvPicPr>
        <p:blipFill>
          <a:blip r:embed="rId3">
            <a:alphaModFix/>
          </a:blip>
          <a:stretch>
            <a:fillRect/>
          </a:stretch>
        </p:blipFill>
        <p:spPr>
          <a:xfrm>
            <a:off x="514350" y="1606550"/>
            <a:ext cx="3573850" cy="2736900"/>
          </a:xfrm>
          <a:prstGeom prst="rect">
            <a:avLst/>
          </a:prstGeom>
          <a:noFill/>
          <a:ln>
            <a:noFill/>
          </a:ln>
        </p:spPr>
      </p:pic>
      <p:pic>
        <p:nvPicPr>
          <p:cNvPr id="488" name="Google Shape;488;p72"/>
          <p:cNvPicPr preferRelativeResize="0"/>
          <p:nvPr/>
        </p:nvPicPr>
        <p:blipFill>
          <a:blip r:embed="rId4">
            <a:alphaModFix/>
          </a:blip>
          <a:stretch>
            <a:fillRect/>
          </a:stretch>
        </p:blipFill>
        <p:spPr>
          <a:xfrm>
            <a:off x="4412725" y="1606550"/>
            <a:ext cx="3573851" cy="2736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3"/>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2.5) receiver code for Arduino and RF transmitter.  </a:t>
            </a:r>
            <a:endParaRPr sz="1800"/>
          </a:p>
        </p:txBody>
      </p:sp>
      <p:sp>
        <p:nvSpPr>
          <p:cNvPr id="494" name="Google Shape;494;p73"/>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495" name="Google Shape;495;p73"/>
          <p:cNvPicPr preferRelativeResize="0"/>
          <p:nvPr/>
        </p:nvPicPr>
        <p:blipFill>
          <a:blip r:embed="rId3">
            <a:alphaModFix/>
          </a:blip>
          <a:stretch>
            <a:fillRect/>
          </a:stretch>
        </p:blipFill>
        <p:spPr>
          <a:xfrm>
            <a:off x="711100" y="1578025"/>
            <a:ext cx="3280025" cy="2793950"/>
          </a:xfrm>
          <a:prstGeom prst="rect">
            <a:avLst/>
          </a:prstGeom>
          <a:noFill/>
          <a:ln>
            <a:noFill/>
          </a:ln>
        </p:spPr>
      </p:pic>
      <p:pic>
        <p:nvPicPr>
          <p:cNvPr id="496" name="Google Shape;496;p73"/>
          <p:cNvPicPr preferRelativeResize="0"/>
          <p:nvPr/>
        </p:nvPicPr>
        <p:blipFill>
          <a:blip r:embed="rId4">
            <a:alphaModFix/>
          </a:blip>
          <a:stretch>
            <a:fillRect/>
          </a:stretch>
        </p:blipFill>
        <p:spPr>
          <a:xfrm>
            <a:off x="4481700" y="1606550"/>
            <a:ext cx="3280025" cy="2736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4"/>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(Subtask 2.5) receiver code continued. </a:t>
            </a:r>
            <a:endParaRPr sz="1800"/>
          </a:p>
        </p:txBody>
      </p:sp>
      <p:sp>
        <p:nvSpPr>
          <p:cNvPr id="502" name="Google Shape;502;p74"/>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03" name="Google Shape;503;p74"/>
          <p:cNvPicPr preferRelativeResize="0"/>
          <p:nvPr/>
        </p:nvPicPr>
        <p:blipFill>
          <a:blip r:embed="rId3">
            <a:alphaModFix/>
          </a:blip>
          <a:stretch>
            <a:fillRect/>
          </a:stretch>
        </p:blipFill>
        <p:spPr>
          <a:xfrm>
            <a:off x="2304750" y="1549500"/>
            <a:ext cx="4173800" cy="30956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5"/>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2.5) receiver code </a:t>
            </a:r>
            <a:endParaRPr/>
          </a:p>
        </p:txBody>
      </p:sp>
      <p:sp>
        <p:nvSpPr>
          <p:cNvPr id="509" name="Google Shape;509;p75"/>
          <p:cNvSpPr txBox="1">
            <a:spLocks noGrp="1"/>
          </p:cNvSpPr>
          <p:nvPr>
            <p:ph type="body" idx="1"/>
          </p:nvPr>
        </p:nvSpPr>
        <p:spPr>
          <a:xfrm>
            <a:off x="514351" y="1775200"/>
            <a:ext cx="7598700" cy="2736900"/>
          </a:xfrm>
          <a:prstGeom prst="rect">
            <a:avLst/>
          </a:prstGeom>
        </p:spPr>
        <p:txBody>
          <a:bodyPr spcFirstLastPara="1" wrap="square" lIns="68575" tIns="34275" rIns="68575" bIns="34275" anchor="ctr" anchorCtr="0">
            <a:noAutofit/>
          </a:bodyPr>
          <a:lstStyle/>
          <a:p>
            <a:pPr marL="457200" lvl="0" indent="-317500" algn="l" rtl="0">
              <a:spcBef>
                <a:spcPts val="0"/>
              </a:spcBef>
              <a:spcAft>
                <a:spcPts val="0"/>
              </a:spcAft>
              <a:buSzPts val="1400"/>
              <a:buChar char="•"/>
            </a:pPr>
            <a:r>
              <a:rPr lang="en"/>
              <a:t>Initializes pin number for RF input from 433  mHz receiver.</a:t>
            </a:r>
            <a:endParaRPr/>
          </a:p>
          <a:p>
            <a:pPr marL="457200" lvl="0" indent="-317500" algn="l" rtl="0">
              <a:spcBef>
                <a:spcPts val="0"/>
              </a:spcBef>
              <a:spcAft>
                <a:spcPts val="0"/>
              </a:spcAft>
              <a:buSzPts val="1400"/>
              <a:buChar char="•"/>
            </a:pPr>
            <a:r>
              <a:rPr lang="en"/>
              <a:t>Sets data input rate at 2000 bps (bytes per second). </a:t>
            </a:r>
            <a:endParaRPr/>
          </a:p>
        </p:txBody>
      </p:sp>
      <p:pic>
        <p:nvPicPr>
          <p:cNvPr id="510" name="Google Shape;510;p75"/>
          <p:cNvPicPr preferRelativeResize="0"/>
          <p:nvPr/>
        </p:nvPicPr>
        <p:blipFill>
          <a:blip r:embed="rId3">
            <a:alphaModFix/>
          </a:blip>
          <a:stretch>
            <a:fillRect/>
          </a:stretch>
        </p:blipFill>
        <p:spPr>
          <a:xfrm>
            <a:off x="896600" y="1901700"/>
            <a:ext cx="5091600" cy="880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6"/>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(Subtask 2.5) receiver code for Arduino and RF Receiver video.</a:t>
            </a:r>
            <a:endParaRPr/>
          </a:p>
        </p:txBody>
      </p:sp>
      <p:sp>
        <p:nvSpPr>
          <p:cNvPr id="516" name="Google Shape;516;p76"/>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17" name="Google Shape;517;p76" title="filtered-9FA8C5D1-9115-49A1-819E-393F4F76D80F.MP4">
            <a:hlinkClick r:id="rId3"/>
          </p:cNvPr>
          <p:cNvPicPr preferRelativeResize="0"/>
          <p:nvPr/>
        </p:nvPicPr>
        <p:blipFill>
          <a:blip r:embed="rId4">
            <a:alphaModFix/>
          </a:blip>
          <a:stretch>
            <a:fillRect/>
          </a:stretch>
        </p:blipFill>
        <p:spPr>
          <a:xfrm>
            <a:off x="514350" y="1489650"/>
            <a:ext cx="7598700" cy="33587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7"/>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2.6) raspberry pi and receiver breadboard schematic.   </a:t>
            </a:r>
            <a:endParaRPr sz="1800"/>
          </a:p>
        </p:txBody>
      </p:sp>
      <p:sp>
        <p:nvSpPr>
          <p:cNvPr id="523" name="Google Shape;523;p77"/>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24" name="Google Shape;524;p77"/>
          <p:cNvPicPr preferRelativeResize="0"/>
          <p:nvPr/>
        </p:nvPicPr>
        <p:blipFill>
          <a:blip r:embed="rId3">
            <a:alphaModFix/>
          </a:blip>
          <a:stretch>
            <a:fillRect/>
          </a:stretch>
        </p:blipFill>
        <p:spPr>
          <a:xfrm>
            <a:off x="444075" y="1852350"/>
            <a:ext cx="4572925" cy="2245300"/>
          </a:xfrm>
          <a:prstGeom prst="rect">
            <a:avLst/>
          </a:prstGeom>
          <a:noFill/>
          <a:ln>
            <a:noFill/>
          </a:ln>
        </p:spPr>
      </p:pic>
      <p:pic>
        <p:nvPicPr>
          <p:cNvPr id="525" name="Google Shape;525;p77"/>
          <p:cNvPicPr preferRelativeResize="0"/>
          <p:nvPr/>
        </p:nvPicPr>
        <p:blipFill>
          <a:blip r:embed="rId4">
            <a:alphaModFix/>
          </a:blip>
          <a:stretch>
            <a:fillRect/>
          </a:stretch>
        </p:blipFill>
        <p:spPr>
          <a:xfrm>
            <a:off x="5589700" y="1381675"/>
            <a:ext cx="2869549" cy="34807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8"/>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2.7) configure Raspberry Pi to receive node data  </a:t>
            </a:r>
            <a:endParaRPr sz="1800"/>
          </a:p>
        </p:txBody>
      </p:sp>
      <p:sp>
        <p:nvSpPr>
          <p:cNvPr id="531" name="Google Shape;531;p78"/>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32" name="Google Shape;532;p78"/>
          <p:cNvPicPr preferRelativeResize="0"/>
          <p:nvPr/>
        </p:nvPicPr>
        <p:blipFill>
          <a:blip r:embed="rId3">
            <a:alphaModFix/>
          </a:blip>
          <a:stretch>
            <a:fillRect/>
          </a:stretch>
        </p:blipFill>
        <p:spPr>
          <a:xfrm>
            <a:off x="2008950" y="1489625"/>
            <a:ext cx="4609503" cy="345712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9"/>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(2.8-2.9) Configure raspberry pi and website for node data processing and storage continued. </a:t>
            </a:r>
            <a:endParaRPr/>
          </a:p>
        </p:txBody>
      </p:sp>
      <p:sp>
        <p:nvSpPr>
          <p:cNvPr id="538" name="Google Shape;538;p79"/>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39" name="Google Shape;539;p79"/>
          <p:cNvPicPr preferRelativeResize="0"/>
          <p:nvPr/>
        </p:nvPicPr>
        <p:blipFill>
          <a:blip r:embed="rId3">
            <a:alphaModFix/>
          </a:blip>
          <a:stretch>
            <a:fillRect/>
          </a:stretch>
        </p:blipFill>
        <p:spPr>
          <a:xfrm rot="-5400000">
            <a:off x="2934026" y="91575"/>
            <a:ext cx="2754874" cy="57565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5"/>
          <p:cNvSpPr txBox="1">
            <a:spLocks noGrp="1"/>
          </p:cNvSpPr>
          <p:nvPr>
            <p:ph type="title"/>
          </p:nvPr>
        </p:nvSpPr>
        <p:spPr>
          <a:xfrm>
            <a:off x="514351" y="457200"/>
            <a:ext cx="7598569" cy="10922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2700"/>
              <a:buFont typeface="Calibri"/>
              <a:buNone/>
            </a:pPr>
            <a:r>
              <a:rPr lang="en" sz="1800"/>
              <a:t>DESIGN REQUIREMENTS </a:t>
            </a:r>
            <a:endParaRPr sz="1800"/>
          </a:p>
        </p:txBody>
      </p:sp>
      <p:sp>
        <p:nvSpPr>
          <p:cNvPr id="219" name="Google Shape;219;p35"/>
          <p:cNvSpPr txBox="1">
            <a:spLocks noGrp="1"/>
          </p:cNvSpPr>
          <p:nvPr>
            <p:ph type="body" idx="1"/>
          </p:nvPr>
        </p:nvSpPr>
        <p:spPr>
          <a:xfrm>
            <a:off x="514351" y="1613850"/>
            <a:ext cx="7598700" cy="2736900"/>
          </a:xfrm>
          <a:prstGeom prst="rect">
            <a:avLst/>
          </a:prstGeom>
          <a:noFill/>
          <a:ln>
            <a:noFill/>
          </a:ln>
        </p:spPr>
        <p:txBody>
          <a:bodyPr spcFirstLastPara="1" wrap="square" lIns="68575" tIns="34275" rIns="68575" bIns="34275" anchor="ctr" anchorCtr="0">
            <a:noAutofit/>
          </a:bodyPr>
          <a:lstStyle/>
          <a:p>
            <a:pPr marL="457200" lvl="0" indent="-304800" algn="l" rtl="0">
              <a:spcBef>
                <a:spcPts val="0"/>
              </a:spcBef>
              <a:spcAft>
                <a:spcPts val="0"/>
              </a:spcAft>
              <a:buSzPts val="1200"/>
              <a:buAutoNum type="arabicPeriod"/>
            </a:pPr>
            <a:r>
              <a:rPr lang="en" sz="1200"/>
              <a:t>911 call that notifies dispatch of a potential fire and its location within the building.  </a:t>
            </a:r>
            <a:endParaRPr sz="1200"/>
          </a:p>
          <a:p>
            <a:pPr marL="457200" lvl="0" indent="-304800" algn="l" rtl="0">
              <a:spcBef>
                <a:spcPts val="0"/>
              </a:spcBef>
              <a:spcAft>
                <a:spcPts val="0"/>
              </a:spcAft>
              <a:buSzPts val="1200"/>
              <a:buAutoNum type="arabicPeriod"/>
            </a:pPr>
            <a:r>
              <a:rPr lang="en" sz="1200"/>
              <a:t>Detect the temperature of the fire (for flash point).  </a:t>
            </a:r>
            <a:endParaRPr sz="1200"/>
          </a:p>
          <a:p>
            <a:pPr marL="457200" lvl="0" indent="-304800" algn="l" rtl="0">
              <a:spcBef>
                <a:spcPts val="0"/>
              </a:spcBef>
              <a:spcAft>
                <a:spcPts val="0"/>
              </a:spcAft>
              <a:buSzPts val="1200"/>
              <a:buAutoNum type="arabicPeriod"/>
            </a:pPr>
            <a:r>
              <a:rPr lang="en" sz="1200"/>
              <a:t>Monitor Carbon Monoxide levels.  </a:t>
            </a:r>
            <a:endParaRPr sz="1200"/>
          </a:p>
          <a:p>
            <a:pPr marL="457200" lvl="0" indent="-304800" algn="l" rtl="0">
              <a:spcBef>
                <a:spcPts val="0"/>
              </a:spcBef>
              <a:spcAft>
                <a:spcPts val="0"/>
              </a:spcAft>
              <a:buSzPts val="1200"/>
              <a:buAutoNum type="arabicPeriod"/>
            </a:pPr>
            <a:r>
              <a:rPr lang="en" sz="1200"/>
              <a:t>Sms warning message for building occupants.  </a:t>
            </a:r>
            <a:endParaRPr sz="1200"/>
          </a:p>
          <a:p>
            <a:pPr marL="457200" lvl="0" indent="-304800" algn="l" rtl="0">
              <a:spcBef>
                <a:spcPts val="0"/>
              </a:spcBef>
              <a:spcAft>
                <a:spcPts val="0"/>
              </a:spcAft>
              <a:buSzPts val="1200"/>
              <a:buAutoNum type="arabicPeriod"/>
            </a:pPr>
            <a:r>
              <a:rPr lang="en" sz="1200"/>
              <a:t>Must provide output signals for PPE systems (i.e. sprinklers, automatic doors, etc.).  </a:t>
            </a:r>
            <a:endParaRPr sz="1200"/>
          </a:p>
          <a:p>
            <a:pPr marL="457200" lvl="0" indent="-304800" algn="l" rtl="0">
              <a:spcBef>
                <a:spcPts val="0"/>
              </a:spcBef>
              <a:spcAft>
                <a:spcPts val="0"/>
              </a:spcAft>
              <a:buSzPts val="1200"/>
              <a:buAutoNum type="arabicPeriod"/>
            </a:pPr>
            <a:r>
              <a:rPr lang="en" sz="1200"/>
              <a:t>Fire Detector should mount to existing detectors base mount. </a:t>
            </a:r>
            <a:endParaRPr sz="1200"/>
          </a:p>
          <a:p>
            <a:pPr marL="457200" lvl="0" indent="-304800" algn="l" rtl="0">
              <a:spcBef>
                <a:spcPts val="0"/>
              </a:spcBef>
              <a:spcAft>
                <a:spcPts val="0"/>
              </a:spcAft>
              <a:buSzPts val="1200"/>
              <a:buAutoNum type="arabicPeriod"/>
            </a:pPr>
            <a:r>
              <a:rPr lang="en" sz="1200"/>
              <a:t>Website will display node location on building floor plan. </a:t>
            </a:r>
            <a:endParaRPr sz="1200"/>
          </a:p>
          <a:p>
            <a:pPr marL="457200" lvl="0" indent="-304800" algn="l" rtl="0">
              <a:spcBef>
                <a:spcPts val="0"/>
              </a:spcBef>
              <a:spcAft>
                <a:spcPts val="0"/>
              </a:spcAft>
              <a:buSzPts val="1200"/>
              <a:buAutoNum type="arabicPeriod"/>
            </a:pPr>
            <a:r>
              <a:rPr lang="en" sz="1200"/>
              <a:t>Threat location will be highlighted and displayed on the websites building floor plan. </a:t>
            </a:r>
            <a:endParaRPr sz="1200"/>
          </a:p>
          <a:p>
            <a:pPr marL="215900" lvl="0" indent="0" algn="l" rtl="0">
              <a:spcBef>
                <a:spcPts val="800"/>
              </a:spcBef>
              <a:spcAft>
                <a:spcPts val="0"/>
              </a:spcAft>
              <a:buNone/>
            </a:pPr>
            <a:r>
              <a:rPr lang="en" sz="1100"/>
              <a:t> </a:t>
            </a:r>
            <a:endParaRPr sz="1100"/>
          </a:p>
          <a:p>
            <a:pPr marL="215900" lvl="0" indent="0" algn="l" rtl="0">
              <a:spcBef>
                <a:spcPts val="800"/>
              </a:spcBef>
              <a:spcAft>
                <a:spcPts val="0"/>
              </a:spcAft>
              <a:buNone/>
            </a:pPr>
            <a:r>
              <a:rPr lang="en" sz="1100"/>
              <a:t>  </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0"/>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2.8-2.9) design program to interpret node data and send data to webpage</a:t>
            </a:r>
            <a:endParaRPr sz="1800"/>
          </a:p>
        </p:txBody>
      </p:sp>
      <p:sp>
        <p:nvSpPr>
          <p:cNvPr id="545" name="Google Shape;545;p80"/>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46" name="Google Shape;546;p80" title="filtered-66167995-9DA6-472B-9C3D-482339C9042B.MP4">
            <a:hlinkClick r:id="rId3"/>
          </p:cNvPr>
          <p:cNvPicPr preferRelativeResize="0"/>
          <p:nvPr/>
        </p:nvPicPr>
        <p:blipFill>
          <a:blip r:embed="rId4">
            <a:alphaModFix/>
          </a:blip>
          <a:stretch>
            <a:fillRect/>
          </a:stretch>
        </p:blipFill>
        <p:spPr>
          <a:xfrm>
            <a:off x="514350" y="1485350"/>
            <a:ext cx="7598700" cy="29414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81"/>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(Subtask 2.10) Design voice alarm notification for each node. </a:t>
            </a:r>
            <a:endParaRPr/>
          </a:p>
        </p:txBody>
      </p:sp>
      <p:sp>
        <p:nvSpPr>
          <p:cNvPr id="552" name="Google Shape;552;p81"/>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457200" lvl="0" indent="-317500" algn="l" rtl="0">
              <a:spcBef>
                <a:spcPts val="0"/>
              </a:spcBef>
              <a:spcAft>
                <a:spcPts val="0"/>
              </a:spcAft>
              <a:buSzPts val="1400"/>
              <a:buChar char="•"/>
            </a:pPr>
            <a:r>
              <a:rPr lang="en"/>
              <a:t>This is the terminal output for espeak.</a:t>
            </a:r>
            <a:endParaRPr/>
          </a:p>
          <a:p>
            <a:pPr marL="457200" lvl="0" indent="-317500" algn="l" rtl="0">
              <a:spcBef>
                <a:spcPts val="0"/>
              </a:spcBef>
              <a:spcAft>
                <a:spcPts val="0"/>
              </a:spcAft>
              <a:buSzPts val="1400"/>
              <a:buChar char="•"/>
            </a:pPr>
            <a:r>
              <a:rPr lang="en"/>
              <a:t>Espeak is not a python program. </a:t>
            </a:r>
            <a:endParaRPr/>
          </a:p>
          <a:p>
            <a:pPr marL="457200" lvl="0" indent="-317500" algn="l" rtl="0">
              <a:spcBef>
                <a:spcPts val="0"/>
              </a:spcBef>
              <a:spcAft>
                <a:spcPts val="0"/>
              </a:spcAft>
              <a:buSzPts val="1400"/>
              <a:buChar char="•"/>
            </a:pPr>
            <a:r>
              <a:rPr lang="en"/>
              <a:t>Has to be imported from Linux. </a:t>
            </a:r>
            <a:endParaRPr/>
          </a:p>
        </p:txBody>
      </p:sp>
      <p:pic>
        <p:nvPicPr>
          <p:cNvPr id="553" name="Google Shape;553;p81"/>
          <p:cNvPicPr preferRelativeResize="0"/>
          <p:nvPr/>
        </p:nvPicPr>
        <p:blipFill>
          <a:blip r:embed="rId3">
            <a:alphaModFix/>
          </a:blip>
          <a:stretch>
            <a:fillRect/>
          </a:stretch>
        </p:blipFill>
        <p:spPr>
          <a:xfrm>
            <a:off x="3948675" y="1395875"/>
            <a:ext cx="4164374" cy="35369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82"/>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2.10) Design voice alarm notification for each node. </a:t>
            </a:r>
            <a:endParaRPr/>
          </a:p>
        </p:txBody>
      </p:sp>
      <p:sp>
        <p:nvSpPr>
          <p:cNvPr id="559" name="Google Shape;559;p82"/>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60" name="Google Shape;560;p82"/>
          <p:cNvPicPr preferRelativeResize="0"/>
          <p:nvPr/>
        </p:nvPicPr>
        <p:blipFill>
          <a:blip r:embed="rId3">
            <a:alphaModFix/>
          </a:blip>
          <a:stretch>
            <a:fillRect/>
          </a:stretch>
        </p:blipFill>
        <p:spPr>
          <a:xfrm>
            <a:off x="4526088" y="2033575"/>
            <a:ext cx="4488626" cy="1753325"/>
          </a:xfrm>
          <a:prstGeom prst="rect">
            <a:avLst/>
          </a:prstGeom>
          <a:noFill/>
          <a:ln>
            <a:noFill/>
          </a:ln>
        </p:spPr>
      </p:pic>
      <p:pic>
        <p:nvPicPr>
          <p:cNvPr id="561" name="Google Shape;561;p82"/>
          <p:cNvPicPr preferRelativeResize="0"/>
          <p:nvPr/>
        </p:nvPicPr>
        <p:blipFill>
          <a:blip r:embed="rId4">
            <a:alphaModFix/>
          </a:blip>
          <a:stretch>
            <a:fillRect/>
          </a:stretch>
        </p:blipFill>
        <p:spPr>
          <a:xfrm>
            <a:off x="91800" y="1578013"/>
            <a:ext cx="4294650" cy="2793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83"/>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(Subtask 2.10 continued) Design voice alarm notification for each node. </a:t>
            </a:r>
            <a:endParaRPr/>
          </a:p>
        </p:txBody>
      </p:sp>
      <p:sp>
        <p:nvSpPr>
          <p:cNvPr id="567" name="Google Shape;567;p83"/>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68" name="Google Shape;568;p83"/>
          <p:cNvPicPr preferRelativeResize="0"/>
          <p:nvPr/>
        </p:nvPicPr>
        <p:blipFill>
          <a:blip r:embed="rId3">
            <a:alphaModFix/>
          </a:blip>
          <a:stretch>
            <a:fillRect/>
          </a:stretch>
        </p:blipFill>
        <p:spPr>
          <a:xfrm>
            <a:off x="263550" y="1606550"/>
            <a:ext cx="4209065" cy="3050725"/>
          </a:xfrm>
          <a:prstGeom prst="rect">
            <a:avLst/>
          </a:prstGeom>
          <a:noFill/>
          <a:ln>
            <a:noFill/>
          </a:ln>
        </p:spPr>
      </p:pic>
      <p:pic>
        <p:nvPicPr>
          <p:cNvPr id="569" name="Google Shape;569;p83"/>
          <p:cNvPicPr preferRelativeResize="0"/>
          <p:nvPr/>
        </p:nvPicPr>
        <p:blipFill>
          <a:blip r:embed="rId4">
            <a:alphaModFix/>
          </a:blip>
          <a:stretch>
            <a:fillRect/>
          </a:stretch>
        </p:blipFill>
        <p:spPr>
          <a:xfrm>
            <a:off x="4597925" y="1606550"/>
            <a:ext cx="4283749" cy="30507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84"/>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2.10 continued) Design voice alarm notification for each node. </a:t>
            </a:r>
            <a:endParaRPr/>
          </a:p>
        </p:txBody>
      </p:sp>
      <p:sp>
        <p:nvSpPr>
          <p:cNvPr id="575" name="Google Shape;575;p84"/>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76" name="Google Shape;576;p84" title="sstg-9720C27E-1A9D-4D79-87D2-CA6900962002.MP4">
            <a:hlinkClick r:id="rId3"/>
          </p:cNvPr>
          <p:cNvPicPr preferRelativeResize="0"/>
          <p:nvPr/>
        </p:nvPicPr>
        <p:blipFill>
          <a:blip r:embed="rId4">
            <a:alphaModFix/>
          </a:blip>
          <a:stretch>
            <a:fillRect/>
          </a:stretch>
        </p:blipFill>
        <p:spPr>
          <a:xfrm>
            <a:off x="514350" y="1606550"/>
            <a:ext cx="7598700" cy="31335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85"/>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2.10 continued) Design voice alarm notification for each node. </a:t>
            </a:r>
            <a:endParaRPr/>
          </a:p>
        </p:txBody>
      </p:sp>
      <p:sp>
        <p:nvSpPr>
          <p:cNvPr id="582" name="Google Shape;582;p85"/>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83" name="Google Shape;583;p85" title="filtered-244A980D-F76D-40FB-BF40-BB6CF43EBD4A.MP4">
            <a:hlinkClick r:id="rId3"/>
          </p:cNvPr>
          <p:cNvPicPr preferRelativeResize="0"/>
          <p:nvPr/>
        </p:nvPicPr>
        <p:blipFill>
          <a:blip r:embed="rId4">
            <a:alphaModFix/>
          </a:blip>
          <a:stretch>
            <a:fillRect/>
          </a:stretch>
        </p:blipFill>
        <p:spPr>
          <a:xfrm>
            <a:off x="514350" y="1606550"/>
            <a:ext cx="7598700" cy="3144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86"/>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3.1) Index for webpage</a:t>
            </a:r>
            <a:endParaRPr sz="1800"/>
          </a:p>
        </p:txBody>
      </p:sp>
      <p:sp>
        <p:nvSpPr>
          <p:cNvPr id="589" name="Google Shape;589;p86"/>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90" name="Google Shape;590;p86"/>
          <p:cNvPicPr preferRelativeResize="0"/>
          <p:nvPr/>
        </p:nvPicPr>
        <p:blipFill rotWithShape="1">
          <a:blip r:embed="rId3">
            <a:alphaModFix/>
          </a:blip>
          <a:srcRect l="1215" t="10099" r="10678" b="8652"/>
          <a:stretch/>
        </p:blipFill>
        <p:spPr>
          <a:xfrm>
            <a:off x="1085075" y="1301075"/>
            <a:ext cx="6457249" cy="3347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87"/>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(subtask 3.1) css  for webpage</a:t>
            </a:r>
            <a:endParaRPr sz="1800"/>
          </a:p>
          <a:p>
            <a:pPr marL="0" lvl="0" indent="0" algn="l" rtl="0">
              <a:spcBef>
                <a:spcPts val="0"/>
              </a:spcBef>
              <a:spcAft>
                <a:spcPts val="0"/>
              </a:spcAft>
              <a:buNone/>
            </a:pPr>
            <a:endParaRPr sz="1200"/>
          </a:p>
        </p:txBody>
      </p:sp>
      <p:sp>
        <p:nvSpPr>
          <p:cNvPr id="596" name="Google Shape;596;p87"/>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97" name="Google Shape;597;p87"/>
          <p:cNvPicPr preferRelativeResize="0"/>
          <p:nvPr/>
        </p:nvPicPr>
        <p:blipFill rotWithShape="1">
          <a:blip r:embed="rId3">
            <a:alphaModFix/>
          </a:blip>
          <a:srcRect t="10104" r="68012" b="9380"/>
          <a:stretch/>
        </p:blipFill>
        <p:spPr>
          <a:xfrm>
            <a:off x="514350" y="1139600"/>
            <a:ext cx="2726676" cy="3858925"/>
          </a:xfrm>
          <a:prstGeom prst="rect">
            <a:avLst/>
          </a:prstGeom>
          <a:noFill/>
          <a:ln>
            <a:noFill/>
          </a:ln>
        </p:spPr>
      </p:pic>
      <p:pic>
        <p:nvPicPr>
          <p:cNvPr id="598" name="Google Shape;598;p87"/>
          <p:cNvPicPr preferRelativeResize="0"/>
          <p:nvPr/>
        </p:nvPicPr>
        <p:blipFill rotWithShape="1">
          <a:blip r:embed="rId4">
            <a:alphaModFix/>
          </a:blip>
          <a:srcRect l="1028" t="9779" r="15331" b="49044"/>
          <a:stretch/>
        </p:blipFill>
        <p:spPr>
          <a:xfrm>
            <a:off x="3241025" y="1139600"/>
            <a:ext cx="5707425" cy="181017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8"/>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(3.2) Registration page </a:t>
            </a:r>
            <a:endParaRPr sz="1800"/>
          </a:p>
        </p:txBody>
      </p:sp>
      <p:sp>
        <p:nvSpPr>
          <p:cNvPr id="604" name="Google Shape;604;p88"/>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05" name="Google Shape;605;p88"/>
          <p:cNvPicPr preferRelativeResize="0"/>
          <p:nvPr/>
        </p:nvPicPr>
        <p:blipFill rotWithShape="1">
          <a:blip r:embed="rId3">
            <a:alphaModFix/>
          </a:blip>
          <a:srcRect l="1086" t="10103" r="12033" b="8216"/>
          <a:stretch/>
        </p:blipFill>
        <p:spPr>
          <a:xfrm>
            <a:off x="1346850" y="1549500"/>
            <a:ext cx="5933703" cy="30362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89"/>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(3.2) Javascript for registration/login page</a:t>
            </a:r>
            <a:endParaRPr sz="1800"/>
          </a:p>
        </p:txBody>
      </p:sp>
      <p:sp>
        <p:nvSpPr>
          <p:cNvPr id="611" name="Google Shape;611;p89"/>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12" name="Google Shape;612;p89"/>
          <p:cNvPicPr preferRelativeResize="0"/>
          <p:nvPr/>
        </p:nvPicPr>
        <p:blipFill rotWithShape="1">
          <a:blip r:embed="rId3">
            <a:alphaModFix/>
          </a:blip>
          <a:srcRect l="-7333" t="9705" r="51093" b="11005"/>
          <a:stretch/>
        </p:blipFill>
        <p:spPr>
          <a:xfrm>
            <a:off x="0" y="1606550"/>
            <a:ext cx="3705801" cy="3127951"/>
          </a:xfrm>
          <a:prstGeom prst="rect">
            <a:avLst/>
          </a:prstGeom>
          <a:noFill/>
          <a:ln>
            <a:noFill/>
          </a:ln>
        </p:spPr>
      </p:pic>
      <p:pic>
        <p:nvPicPr>
          <p:cNvPr id="613" name="Google Shape;613;p89"/>
          <p:cNvPicPr preferRelativeResize="0"/>
          <p:nvPr/>
        </p:nvPicPr>
        <p:blipFill rotWithShape="1">
          <a:blip r:embed="rId4">
            <a:alphaModFix/>
          </a:blip>
          <a:srcRect l="4502" t="12432" r="52328" b="8734"/>
          <a:stretch/>
        </p:blipFill>
        <p:spPr>
          <a:xfrm>
            <a:off x="5050525" y="1606550"/>
            <a:ext cx="3062524" cy="31279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6"/>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Design Constraints</a:t>
            </a:r>
            <a:endParaRPr sz="1800"/>
          </a:p>
        </p:txBody>
      </p:sp>
      <p:sp>
        <p:nvSpPr>
          <p:cNvPr id="225" name="Google Shape;225;p36"/>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457200" lvl="0" indent="-304800" algn="l" rtl="0">
              <a:spcBef>
                <a:spcPts val="0"/>
              </a:spcBef>
              <a:spcAft>
                <a:spcPts val="0"/>
              </a:spcAft>
              <a:buSzPts val="1200"/>
              <a:buAutoNum type="arabicPeriod"/>
            </a:pPr>
            <a:r>
              <a:rPr lang="en" sz="1200"/>
              <a:t>Voice alarm notification for occupants of structure.  </a:t>
            </a:r>
            <a:endParaRPr sz="1200"/>
          </a:p>
          <a:p>
            <a:pPr marL="457200" lvl="0" indent="-304800" algn="l" rtl="0">
              <a:spcBef>
                <a:spcPts val="0"/>
              </a:spcBef>
              <a:spcAft>
                <a:spcPts val="0"/>
              </a:spcAft>
              <a:buSzPts val="1200"/>
              <a:buAutoNum type="arabicPeriod"/>
            </a:pPr>
            <a:r>
              <a:rPr lang="en" sz="1200"/>
              <a:t>Wireless nodes must be no more than 60 feet apart.</a:t>
            </a:r>
            <a:endParaRPr sz="1200"/>
          </a:p>
          <a:p>
            <a:pPr marL="457200" lvl="0" indent="-304800" algn="l" rtl="0">
              <a:spcBef>
                <a:spcPts val="0"/>
              </a:spcBef>
              <a:spcAft>
                <a:spcPts val="0"/>
              </a:spcAft>
              <a:buSzPts val="1200"/>
              <a:buAutoNum type="arabicPeriod"/>
            </a:pPr>
            <a:r>
              <a:rPr lang="en" sz="1200"/>
              <a:t>The manufacturing of one node should not exceed a budget of 150 dollars.    </a:t>
            </a:r>
            <a:endParaRPr sz="12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90"/>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(3.2) Connection to heroku database</a:t>
            </a:r>
            <a:endParaRPr/>
          </a:p>
        </p:txBody>
      </p:sp>
      <p:sp>
        <p:nvSpPr>
          <p:cNvPr id="619" name="Google Shape;619;p90"/>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20" name="Google Shape;620;p90"/>
          <p:cNvPicPr preferRelativeResize="0"/>
          <p:nvPr/>
        </p:nvPicPr>
        <p:blipFill rotWithShape="1">
          <a:blip r:embed="rId3">
            <a:alphaModFix/>
          </a:blip>
          <a:srcRect t="28282" b="63243"/>
          <a:stretch/>
        </p:blipFill>
        <p:spPr>
          <a:xfrm>
            <a:off x="0" y="2663973"/>
            <a:ext cx="9144001" cy="4356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91"/>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(3.2) Registration Database</a:t>
            </a:r>
            <a:endParaRPr sz="1800"/>
          </a:p>
          <a:p>
            <a:pPr marL="0" lvl="0" indent="0" algn="l" rtl="0">
              <a:spcBef>
                <a:spcPts val="0"/>
              </a:spcBef>
              <a:spcAft>
                <a:spcPts val="0"/>
              </a:spcAft>
              <a:buNone/>
            </a:pPr>
            <a:endParaRPr/>
          </a:p>
        </p:txBody>
      </p:sp>
      <p:sp>
        <p:nvSpPr>
          <p:cNvPr id="626" name="Google Shape;626;p91"/>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27" name="Google Shape;627;p91"/>
          <p:cNvPicPr preferRelativeResize="0"/>
          <p:nvPr/>
        </p:nvPicPr>
        <p:blipFill rotWithShape="1">
          <a:blip r:embed="rId3">
            <a:alphaModFix/>
          </a:blip>
          <a:srcRect b="7235"/>
          <a:stretch/>
        </p:blipFill>
        <p:spPr>
          <a:xfrm>
            <a:off x="702013" y="1091350"/>
            <a:ext cx="7223374" cy="37672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92"/>
          <p:cNvSpPr txBox="1">
            <a:spLocks noGrp="1"/>
          </p:cNvSpPr>
          <p:nvPr>
            <p:ph type="title"/>
          </p:nvPr>
        </p:nvSpPr>
        <p:spPr>
          <a:xfrm>
            <a:off x="514351" y="444825"/>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(3.3) User Selection</a:t>
            </a:r>
            <a:endParaRPr sz="1800"/>
          </a:p>
        </p:txBody>
      </p:sp>
      <p:sp>
        <p:nvSpPr>
          <p:cNvPr id="633" name="Google Shape;633;p92"/>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34" name="Google Shape;634;p92"/>
          <p:cNvPicPr preferRelativeResize="0"/>
          <p:nvPr/>
        </p:nvPicPr>
        <p:blipFill rotWithShape="1">
          <a:blip r:embed="rId3">
            <a:alphaModFix/>
          </a:blip>
          <a:srcRect t="10829" r="2267" b="7684"/>
          <a:stretch/>
        </p:blipFill>
        <p:spPr>
          <a:xfrm>
            <a:off x="890263" y="1537125"/>
            <a:ext cx="6846863" cy="32097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93"/>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(3.4) Connecting Raspberry Pi to Website</a:t>
            </a:r>
            <a:endParaRPr/>
          </a:p>
        </p:txBody>
      </p:sp>
      <p:sp>
        <p:nvSpPr>
          <p:cNvPr id="640" name="Google Shape;640;p93"/>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41" name="Google Shape;641;p93"/>
          <p:cNvPicPr preferRelativeResize="0"/>
          <p:nvPr/>
        </p:nvPicPr>
        <p:blipFill rotWithShape="1">
          <a:blip r:embed="rId3">
            <a:alphaModFix/>
          </a:blip>
          <a:srcRect l="1489" t="70748" r="33180" b="22983"/>
          <a:stretch/>
        </p:blipFill>
        <p:spPr>
          <a:xfrm>
            <a:off x="570125" y="2639925"/>
            <a:ext cx="7542926" cy="4962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94"/>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4.1) Send WSN data to webpage </a:t>
            </a:r>
            <a:endParaRPr/>
          </a:p>
        </p:txBody>
      </p:sp>
      <p:sp>
        <p:nvSpPr>
          <p:cNvPr id="647" name="Google Shape;647;p94"/>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48" name="Google Shape;648;p94"/>
          <p:cNvPicPr preferRelativeResize="0"/>
          <p:nvPr/>
        </p:nvPicPr>
        <p:blipFill>
          <a:blip r:embed="rId3">
            <a:alphaModFix/>
          </a:blip>
          <a:stretch>
            <a:fillRect/>
          </a:stretch>
        </p:blipFill>
        <p:spPr>
          <a:xfrm>
            <a:off x="1438275" y="1606538"/>
            <a:ext cx="6267450" cy="28289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5"/>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4.1) Send WSN data to webpage </a:t>
            </a:r>
            <a:endParaRPr/>
          </a:p>
        </p:txBody>
      </p:sp>
      <p:sp>
        <p:nvSpPr>
          <p:cNvPr id="654" name="Google Shape;654;p95"/>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55" name="Google Shape;655;p95"/>
          <p:cNvPicPr preferRelativeResize="0"/>
          <p:nvPr/>
        </p:nvPicPr>
        <p:blipFill>
          <a:blip r:embed="rId3">
            <a:alphaModFix/>
          </a:blip>
          <a:stretch>
            <a:fillRect/>
          </a:stretch>
        </p:blipFill>
        <p:spPr>
          <a:xfrm>
            <a:off x="1352550" y="1646250"/>
            <a:ext cx="6438900" cy="26574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6"/>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4.1) Send WSN data to webpage </a:t>
            </a:r>
            <a:endParaRPr/>
          </a:p>
        </p:txBody>
      </p:sp>
      <p:sp>
        <p:nvSpPr>
          <p:cNvPr id="661" name="Google Shape;661;p96"/>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62" name="Google Shape;662;p96" title="70DBF40F-EB52-4E07-B0C5-C02333ECDADF.MP4">
            <a:hlinkClick r:id="rId3"/>
          </p:cNvPr>
          <p:cNvPicPr preferRelativeResize="0"/>
          <p:nvPr/>
        </p:nvPicPr>
        <p:blipFill>
          <a:blip r:embed="rId4">
            <a:alphaModFix/>
          </a:blip>
          <a:stretch>
            <a:fillRect/>
          </a:stretch>
        </p:blipFill>
        <p:spPr>
          <a:xfrm>
            <a:off x="514350" y="1549500"/>
            <a:ext cx="7598700" cy="3429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97"/>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4.3) Admin Layout Upload </a:t>
            </a:r>
            <a:endParaRPr/>
          </a:p>
        </p:txBody>
      </p:sp>
      <p:sp>
        <p:nvSpPr>
          <p:cNvPr id="668" name="Google Shape;668;p97"/>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69" name="Google Shape;669;p97"/>
          <p:cNvPicPr preferRelativeResize="0"/>
          <p:nvPr/>
        </p:nvPicPr>
        <p:blipFill rotWithShape="1">
          <a:blip r:embed="rId3">
            <a:alphaModFix/>
          </a:blip>
          <a:srcRect l="15452" t="17091" r="51746" b="38789"/>
          <a:stretch/>
        </p:blipFill>
        <p:spPr>
          <a:xfrm>
            <a:off x="2302150" y="1606550"/>
            <a:ext cx="4023099" cy="30422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98"/>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4.4) Configuration of Node IDs with Website </a:t>
            </a:r>
            <a:endParaRPr/>
          </a:p>
        </p:txBody>
      </p:sp>
      <p:sp>
        <p:nvSpPr>
          <p:cNvPr id="675" name="Google Shape;675;p98"/>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76" name="Google Shape;676;p98"/>
          <p:cNvPicPr preferRelativeResize="0"/>
          <p:nvPr/>
        </p:nvPicPr>
        <p:blipFill rotWithShape="1">
          <a:blip r:embed="rId3">
            <a:alphaModFix/>
          </a:blip>
          <a:srcRect t="45191" r="16902" b="20814"/>
          <a:stretch/>
        </p:blipFill>
        <p:spPr>
          <a:xfrm>
            <a:off x="514350" y="1606550"/>
            <a:ext cx="7598699" cy="1747549"/>
          </a:xfrm>
          <a:prstGeom prst="rect">
            <a:avLst/>
          </a:prstGeom>
          <a:noFill/>
          <a:ln>
            <a:noFill/>
          </a:ln>
        </p:spPr>
      </p:pic>
      <p:pic>
        <p:nvPicPr>
          <p:cNvPr id="677" name="Google Shape;677;p98"/>
          <p:cNvPicPr preferRelativeResize="0"/>
          <p:nvPr/>
        </p:nvPicPr>
        <p:blipFill rotWithShape="1">
          <a:blip r:embed="rId4">
            <a:alphaModFix/>
          </a:blip>
          <a:srcRect t="53665" r="8550" b="25088"/>
          <a:stretch/>
        </p:blipFill>
        <p:spPr>
          <a:xfrm>
            <a:off x="514350" y="3012304"/>
            <a:ext cx="7598699" cy="99257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99"/>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4.5) Program alarm shut off for administrative use. </a:t>
            </a:r>
            <a:endParaRPr sz="1800"/>
          </a:p>
        </p:txBody>
      </p:sp>
      <p:sp>
        <p:nvSpPr>
          <p:cNvPr id="683" name="Google Shape;683;p99"/>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84" name="Google Shape;684;p99"/>
          <p:cNvPicPr preferRelativeResize="0"/>
          <p:nvPr/>
        </p:nvPicPr>
        <p:blipFill>
          <a:blip r:embed="rId3">
            <a:alphaModFix/>
          </a:blip>
          <a:stretch>
            <a:fillRect/>
          </a:stretch>
        </p:blipFill>
        <p:spPr>
          <a:xfrm>
            <a:off x="675150" y="2417775"/>
            <a:ext cx="7277100" cy="1114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400"/>
              <a:t>National Industrial Standards</a:t>
            </a:r>
            <a:endParaRPr sz="1400"/>
          </a:p>
        </p:txBody>
      </p:sp>
      <p:sp>
        <p:nvSpPr>
          <p:cNvPr id="231" name="Google Shape;231;p37"/>
          <p:cNvSpPr txBox="1">
            <a:spLocks noGrp="1"/>
          </p:cNvSpPr>
          <p:nvPr>
            <p:ph type="body" idx="1"/>
          </p:nvPr>
        </p:nvSpPr>
        <p:spPr>
          <a:xfrm>
            <a:off x="514351" y="1941175"/>
            <a:ext cx="7598700" cy="2736900"/>
          </a:xfrm>
          <a:prstGeom prst="rect">
            <a:avLst/>
          </a:prstGeom>
        </p:spPr>
        <p:txBody>
          <a:bodyPr spcFirstLastPara="1" wrap="square" lIns="68575" tIns="34275" rIns="68575" bIns="34275" anchor="ctr" anchorCtr="0">
            <a:noAutofit/>
          </a:bodyPr>
          <a:lstStyle/>
          <a:p>
            <a:pPr marL="457200" lvl="0" indent="-298450" algn="l" rtl="0">
              <a:spcBef>
                <a:spcPts val="0"/>
              </a:spcBef>
              <a:spcAft>
                <a:spcPts val="0"/>
              </a:spcAft>
              <a:buSzPts val="1100"/>
              <a:buChar char="•"/>
            </a:pPr>
            <a:r>
              <a:rPr lang="en" sz="1100"/>
              <a:t>The initiation function provides the input signal to the system (NFPA 101, 9.6.1.7).  </a:t>
            </a:r>
            <a:endParaRPr sz="1100"/>
          </a:p>
          <a:p>
            <a:pPr marL="457200" lvl="0" indent="-298450" algn="l" rtl="0">
              <a:spcBef>
                <a:spcPts val="0"/>
              </a:spcBef>
              <a:spcAft>
                <a:spcPts val="0"/>
              </a:spcAft>
              <a:buSzPts val="1100"/>
              <a:buChar char="•"/>
            </a:pPr>
            <a:r>
              <a:rPr lang="en" sz="1100"/>
              <a:t>The notification function is the means by which the system advises that human action is required in response to a particular condition (NFPA 101, 9.6.1.7). </a:t>
            </a:r>
            <a:endParaRPr sz="1100"/>
          </a:p>
          <a:p>
            <a:pPr marL="457200" lvl="0" indent="-298450" algn="l" rtl="0">
              <a:spcBef>
                <a:spcPts val="0"/>
              </a:spcBef>
              <a:spcAft>
                <a:spcPts val="0"/>
              </a:spcAft>
              <a:buSzPts val="1100"/>
              <a:buChar char="•"/>
            </a:pPr>
            <a:r>
              <a:rPr lang="en" sz="1100"/>
              <a:t>The control function provides outputs to control building equipment to enhance protection of life (NFPA 101, 9.6.1.7).</a:t>
            </a:r>
            <a:endParaRPr sz="1100"/>
          </a:p>
          <a:p>
            <a:pPr marL="457200" lvl="0" indent="-298450" algn="l" rtl="0">
              <a:spcBef>
                <a:spcPts val="0"/>
              </a:spcBef>
              <a:spcAft>
                <a:spcPts val="0"/>
              </a:spcAft>
              <a:buSzPts val="1100"/>
              <a:buChar char="•"/>
            </a:pPr>
            <a:r>
              <a:rPr lang="en" sz="1100"/>
              <a:t>Occupant notification shall be by means of voice announcements (NFPA 101, 12.3.4).</a:t>
            </a:r>
            <a:endParaRPr sz="1100"/>
          </a:p>
          <a:p>
            <a:pPr marL="457200" lvl="0" indent="-298450" algn="l" rtl="0">
              <a:spcBef>
                <a:spcPts val="0"/>
              </a:spcBef>
              <a:spcAft>
                <a:spcPts val="0"/>
              </a:spcAft>
              <a:buClr>
                <a:srgbClr val="FFFFFF"/>
              </a:buClr>
              <a:buSzPts val="1100"/>
              <a:buFont typeface="Calibri"/>
              <a:buChar char="•"/>
            </a:pPr>
            <a:r>
              <a:rPr lang="en" sz="1100">
                <a:solidFill>
                  <a:srgbClr val="FFFFFF"/>
                </a:solidFill>
              </a:rPr>
              <a:t>Fire alarm circuits shall be installed in a neat workmanlike manner (NFPA 70 Art. 760.24).</a:t>
            </a:r>
            <a:endParaRPr sz="1100">
              <a:solidFill>
                <a:srgbClr val="FFFFFF"/>
              </a:solidFill>
            </a:endParaRPr>
          </a:p>
          <a:p>
            <a:pPr marL="457200" lvl="0" indent="-298450" algn="l" rtl="0">
              <a:spcBef>
                <a:spcPts val="0"/>
              </a:spcBef>
              <a:spcAft>
                <a:spcPts val="0"/>
              </a:spcAft>
              <a:buClr>
                <a:srgbClr val="FFFFFF"/>
              </a:buClr>
              <a:buSzPts val="1100"/>
              <a:buFont typeface="Calibri"/>
              <a:buChar char="•"/>
            </a:pPr>
            <a:r>
              <a:rPr lang="en" sz="1100">
                <a:solidFill>
                  <a:srgbClr val="FFFFFF"/>
                </a:solidFill>
              </a:rPr>
              <a:t>Cables and conductors installed exposed on the surface of ceilings and sidewalls shall be supported by the building structure in such a manner that the cable will not be damaged by normal building use </a:t>
            </a:r>
            <a:r>
              <a:rPr lang="en" sz="1100"/>
              <a:t>(NFPA 70 Art. 760.24)</a:t>
            </a:r>
            <a:r>
              <a:rPr lang="en" sz="1100">
                <a:solidFill>
                  <a:srgbClr val="FFFFFF"/>
                </a:solidFill>
              </a:rPr>
              <a:t>.</a:t>
            </a:r>
            <a:endParaRPr sz="1100">
              <a:solidFill>
                <a:srgbClr val="FFFFFF"/>
              </a:solidFill>
            </a:endParaRPr>
          </a:p>
          <a:p>
            <a:pPr marL="457200" lvl="0" indent="-298450" algn="l" rtl="0">
              <a:spcBef>
                <a:spcPts val="0"/>
              </a:spcBef>
              <a:spcAft>
                <a:spcPts val="0"/>
              </a:spcAft>
              <a:buSzPts val="1100"/>
              <a:buChar char="•"/>
            </a:pPr>
            <a:r>
              <a:rPr lang="en" sz="1100"/>
              <a:t>Smoke detector must be replaced every ten years in accordance to Maryland Smoke Alarm Law. </a:t>
            </a:r>
            <a:endParaRPr sz="1100"/>
          </a:p>
          <a:p>
            <a:pPr marL="457200" lvl="0" indent="-298450" algn="l" rtl="0">
              <a:spcBef>
                <a:spcPts val="0"/>
              </a:spcBef>
              <a:spcAft>
                <a:spcPts val="0"/>
              </a:spcAft>
              <a:buSzPts val="1100"/>
              <a:buChar char="•"/>
            </a:pPr>
            <a:r>
              <a:rPr lang="en" sz="1100"/>
              <a:t>The smoke alarm requirements for existing older homes are based upon when the house was built. </a:t>
            </a:r>
            <a:endParaRPr sz="1100"/>
          </a:p>
          <a:p>
            <a:pPr marL="457200" lvl="0" indent="-298450" algn="l" rtl="0">
              <a:spcBef>
                <a:spcPts val="0"/>
              </a:spcBef>
              <a:spcAft>
                <a:spcPts val="0"/>
              </a:spcAft>
              <a:buSzPts val="1100"/>
              <a:buChar char="•"/>
            </a:pPr>
            <a:r>
              <a:rPr lang="en" sz="1100"/>
              <a:t>The Law heavily emphasises the use of sealed smoke alarms with long life batteries and silence/hush buttons.</a:t>
            </a:r>
            <a:endParaRPr sz="1100"/>
          </a:p>
          <a:p>
            <a:pPr marL="457200" lvl="0" indent="-298450" algn="l" rtl="0">
              <a:spcBef>
                <a:spcPts val="0"/>
              </a:spcBef>
              <a:spcAft>
                <a:spcPts val="0"/>
              </a:spcAft>
              <a:buSzPts val="1100"/>
              <a:buChar char="•"/>
            </a:pPr>
            <a:r>
              <a:rPr lang="en" sz="1100"/>
              <a:t> Any new home in Maryland constructed after January 1, 1989 required at least one hardwired electric smoke alarm on every level of the home, including the basement. </a:t>
            </a:r>
            <a:endParaRPr sz="1100"/>
          </a:p>
          <a:p>
            <a:pPr marL="457200" lvl="0" indent="-298450" algn="l" rtl="0">
              <a:spcBef>
                <a:spcPts val="0"/>
              </a:spcBef>
              <a:spcAft>
                <a:spcPts val="0"/>
              </a:spcAft>
              <a:buSzPts val="1100"/>
              <a:buChar char="•"/>
            </a:pPr>
            <a:r>
              <a:rPr lang="en" sz="1100"/>
              <a:t>The units must be interconnected in order that activation of any one of the required smoke alarms resulted in the sounding all of the required smoke alarms.</a:t>
            </a:r>
            <a:endParaRPr sz="1100"/>
          </a:p>
          <a:p>
            <a:pPr marL="457200" lvl="0" indent="-298450" algn="l" rtl="0">
              <a:spcBef>
                <a:spcPts val="0"/>
              </a:spcBef>
              <a:spcAft>
                <a:spcPts val="0"/>
              </a:spcAft>
              <a:buSzPts val="1100"/>
              <a:buChar char="•"/>
            </a:pPr>
            <a:r>
              <a:rPr lang="en" sz="1100"/>
              <a:t>The time from the detector’s issuing a fire alarm signal to the controller’s receiving should be controlled within the 10 seconds (GB4717-2005 Fire Alarm Control Units)</a:t>
            </a:r>
            <a:endParaRPr sz="1100"/>
          </a:p>
          <a:p>
            <a:pPr marL="457200" lvl="0" indent="-298450" algn="l" rtl="0">
              <a:spcBef>
                <a:spcPts val="0"/>
              </a:spcBef>
              <a:spcAft>
                <a:spcPts val="0"/>
              </a:spcAft>
              <a:buSzPts val="1100"/>
              <a:buChar char="•"/>
            </a:pPr>
            <a:r>
              <a:rPr lang="en" sz="1100"/>
              <a:t>The time from the detector’s issuing a fire alarm signal to the controller’s receiving should be controlled within the 10 seconds (GB4717-2005 Fire Alarm Control Units)</a:t>
            </a:r>
            <a:endParaRPr sz="1100"/>
          </a:p>
          <a:p>
            <a:pPr marL="457200" lvl="0" indent="0" algn="l" rtl="0">
              <a:spcBef>
                <a:spcPts val="800"/>
              </a:spcBef>
              <a:spcAft>
                <a:spcPts val="800"/>
              </a:spcAft>
              <a:buNone/>
            </a:pPr>
            <a:endParaRPr sz="12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00"/>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4.6) Display Motion Detection on the webpage </a:t>
            </a:r>
            <a:endParaRPr/>
          </a:p>
        </p:txBody>
      </p:sp>
      <p:sp>
        <p:nvSpPr>
          <p:cNvPr id="690" name="Google Shape;690;p100"/>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91" name="Google Shape;691;p100"/>
          <p:cNvPicPr preferRelativeResize="0"/>
          <p:nvPr/>
        </p:nvPicPr>
        <p:blipFill rotWithShape="1">
          <a:blip r:embed="rId3">
            <a:alphaModFix/>
          </a:blip>
          <a:srcRect l="3538" t="23754" r="34063" b="27588"/>
          <a:stretch/>
        </p:blipFill>
        <p:spPr>
          <a:xfrm>
            <a:off x="1460888" y="1606550"/>
            <a:ext cx="5705625" cy="250150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101"/>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5.1) Setup Twilio account and install corresponding software on the Raspberry Pi.</a:t>
            </a:r>
            <a:endParaRPr/>
          </a:p>
        </p:txBody>
      </p:sp>
      <p:sp>
        <p:nvSpPr>
          <p:cNvPr id="697" name="Google Shape;697;p101"/>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98" name="Google Shape;698;p101"/>
          <p:cNvPicPr preferRelativeResize="0"/>
          <p:nvPr/>
        </p:nvPicPr>
        <p:blipFill>
          <a:blip r:embed="rId3">
            <a:alphaModFix/>
          </a:blip>
          <a:stretch>
            <a:fillRect/>
          </a:stretch>
        </p:blipFill>
        <p:spPr>
          <a:xfrm>
            <a:off x="1112950" y="1606550"/>
            <a:ext cx="6401501" cy="33341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102"/>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5.1) Setup Twilio account and install corresponding software on the Raspberry Pi.</a:t>
            </a:r>
            <a:endParaRPr sz="1800"/>
          </a:p>
        </p:txBody>
      </p:sp>
      <p:sp>
        <p:nvSpPr>
          <p:cNvPr id="704" name="Google Shape;704;p102"/>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705" name="Google Shape;705;p102"/>
          <p:cNvPicPr preferRelativeResize="0"/>
          <p:nvPr/>
        </p:nvPicPr>
        <p:blipFill>
          <a:blip r:embed="rId3">
            <a:alphaModFix/>
          </a:blip>
          <a:stretch>
            <a:fillRect/>
          </a:stretch>
        </p:blipFill>
        <p:spPr>
          <a:xfrm>
            <a:off x="1308650" y="1593875"/>
            <a:ext cx="6353175" cy="27622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03"/>
          <p:cNvSpPr txBox="1">
            <a:spLocks noGrp="1"/>
          </p:cNvSpPr>
          <p:nvPr>
            <p:ph type="title"/>
          </p:nvPr>
        </p:nvSpPr>
        <p:spPr>
          <a:xfrm>
            <a:off x="514350" y="457200"/>
            <a:ext cx="7598700" cy="4536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5.2) Configure Twilio with wireless sensor network. </a:t>
            </a:r>
            <a:endParaRPr sz="1400"/>
          </a:p>
        </p:txBody>
      </p:sp>
      <p:sp>
        <p:nvSpPr>
          <p:cNvPr id="711" name="Google Shape;711;p103"/>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712" name="Google Shape;712;p103"/>
          <p:cNvPicPr preferRelativeResize="0"/>
          <p:nvPr/>
        </p:nvPicPr>
        <p:blipFill>
          <a:blip r:embed="rId3">
            <a:alphaModFix/>
          </a:blip>
          <a:stretch>
            <a:fillRect/>
          </a:stretch>
        </p:blipFill>
        <p:spPr>
          <a:xfrm>
            <a:off x="66975" y="991525"/>
            <a:ext cx="4580926" cy="4151975"/>
          </a:xfrm>
          <a:prstGeom prst="rect">
            <a:avLst/>
          </a:prstGeom>
          <a:noFill/>
          <a:ln>
            <a:noFill/>
          </a:ln>
        </p:spPr>
      </p:pic>
      <p:pic>
        <p:nvPicPr>
          <p:cNvPr id="713" name="Google Shape;713;p103"/>
          <p:cNvPicPr preferRelativeResize="0"/>
          <p:nvPr/>
        </p:nvPicPr>
        <p:blipFill>
          <a:blip r:embed="rId4">
            <a:alphaModFix/>
          </a:blip>
          <a:stretch>
            <a:fillRect/>
          </a:stretch>
        </p:blipFill>
        <p:spPr>
          <a:xfrm>
            <a:off x="4830425" y="991525"/>
            <a:ext cx="4241500" cy="41519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04"/>
          <p:cNvSpPr txBox="1">
            <a:spLocks noGrp="1"/>
          </p:cNvSpPr>
          <p:nvPr>
            <p:ph type="title"/>
          </p:nvPr>
        </p:nvSpPr>
        <p:spPr>
          <a:xfrm>
            <a:off x="514350" y="200925"/>
            <a:ext cx="7598700" cy="535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5.3) Design program that will allocate node ID for a specific automated dispatch message. </a:t>
            </a:r>
            <a:endParaRPr sz="1800"/>
          </a:p>
        </p:txBody>
      </p:sp>
      <p:sp>
        <p:nvSpPr>
          <p:cNvPr id="719" name="Google Shape;719;p104"/>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720" name="Google Shape;720;p104"/>
          <p:cNvPicPr preferRelativeResize="0"/>
          <p:nvPr/>
        </p:nvPicPr>
        <p:blipFill>
          <a:blip r:embed="rId3">
            <a:alphaModFix/>
          </a:blip>
          <a:stretch>
            <a:fillRect/>
          </a:stretch>
        </p:blipFill>
        <p:spPr>
          <a:xfrm>
            <a:off x="66975" y="1165050"/>
            <a:ext cx="5799825" cy="3789499"/>
          </a:xfrm>
          <a:prstGeom prst="rect">
            <a:avLst/>
          </a:prstGeom>
          <a:noFill/>
          <a:ln>
            <a:noFill/>
          </a:ln>
        </p:spPr>
      </p:pic>
      <p:pic>
        <p:nvPicPr>
          <p:cNvPr id="721" name="Google Shape;721;p104"/>
          <p:cNvPicPr preferRelativeResize="0"/>
          <p:nvPr/>
        </p:nvPicPr>
        <p:blipFill>
          <a:blip r:embed="rId4">
            <a:alphaModFix/>
          </a:blip>
          <a:stretch>
            <a:fillRect/>
          </a:stretch>
        </p:blipFill>
        <p:spPr>
          <a:xfrm>
            <a:off x="6286450" y="736425"/>
            <a:ext cx="2375401" cy="421927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05"/>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r>
              <a:rPr lang="en" sz="1800"/>
              <a:t>Implementation (subtask 5.4) </a:t>
            </a:r>
            <a:r>
              <a:rPr lang="en" sz="1800">
                <a:solidFill>
                  <a:schemeClr val="lt1"/>
                </a:solidFill>
                <a:latin typeface="Calibri"/>
                <a:ea typeface="Calibri"/>
                <a:cs typeface="Calibri"/>
                <a:sym typeface="Calibri"/>
              </a:rPr>
              <a:t>Design program that will allocate node ID numbers to specific automated dispatch message (local). </a:t>
            </a:r>
            <a:endParaRPr sz="1800"/>
          </a:p>
        </p:txBody>
      </p:sp>
      <p:sp>
        <p:nvSpPr>
          <p:cNvPr id="727" name="Google Shape;727;p105"/>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728" name="Google Shape;728;p105"/>
          <p:cNvPicPr preferRelativeResize="0"/>
          <p:nvPr/>
        </p:nvPicPr>
        <p:blipFill>
          <a:blip r:embed="rId3">
            <a:alphaModFix/>
          </a:blip>
          <a:stretch>
            <a:fillRect/>
          </a:stretch>
        </p:blipFill>
        <p:spPr>
          <a:xfrm>
            <a:off x="1450100" y="1606550"/>
            <a:ext cx="5812774" cy="315330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06"/>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of (subtask 5.5) Program each specific node ID for a specific SMS message transmission and voice call.</a:t>
            </a:r>
            <a:r>
              <a:rPr lang="en" sz="1200"/>
              <a:t>   </a:t>
            </a:r>
            <a:endParaRPr/>
          </a:p>
        </p:txBody>
      </p:sp>
      <p:sp>
        <p:nvSpPr>
          <p:cNvPr id="734" name="Google Shape;734;p106"/>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914400" lvl="0" indent="0" algn="l" rtl="0">
              <a:spcBef>
                <a:spcPts val="0"/>
              </a:spcBef>
              <a:spcAft>
                <a:spcPts val="0"/>
              </a:spcAft>
              <a:buNone/>
            </a:pPr>
            <a:endParaRPr/>
          </a:p>
          <a:p>
            <a:pPr marL="0" lvl="0" indent="0" algn="l" rtl="0">
              <a:spcBef>
                <a:spcPts val="800"/>
              </a:spcBef>
              <a:spcAft>
                <a:spcPts val="800"/>
              </a:spcAft>
              <a:buNone/>
            </a:pPr>
            <a:endParaRPr/>
          </a:p>
        </p:txBody>
      </p:sp>
      <p:pic>
        <p:nvPicPr>
          <p:cNvPr id="735" name="Google Shape;735;p106"/>
          <p:cNvPicPr preferRelativeResize="0"/>
          <p:nvPr/>
        </p:nvPicPr>
        <p:blipFill>
          <a:blip r:embed="rId3">
            <a:alphaModFix/>
          </a:blip>
          <a:stretch>
            <a:fillRect/>
          </a:stretch>
        </p:blipFill>
        <p:spPr>
          <a:xfrm>
            <a:off x="1475050" y="1549500"/>
            <a:ext cx="6193900" cy="29463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07"/>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6.1) Design a local database for building occupant phone number storage.</a:t>
            </a:r>
            <a:endParaRPr/>
          </a:p>
        </p:txBody>
      </p:sp>
      <p:sp>
        <p:nvSpPr>
          <p:cNvPr id="741" name="Google Shape;741;p107"/>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742" name="Google Shape;742;p107"/>
          <p:cNvPicPr preferRelativeResize="0"/>
          <p:nvPr/>
        </p:nvPicPr>
        <p:blipFill>
          <a:blip r:embed="rId3">
            <a:alphaModFix/>
          </a:blip>
          <a:stretch>
            <a:fillRect/>
          </a:stretch>
        </p:blipFill>
        <p:spPr>
          <a:xfrm>
            <a:off x="827350" y="1549500"/>
            <a:ext cx="3550603" cy="3426675"/>
          </a:xfrm>
          <a:prstGeom prst="rect">
            <a:avLst/>
          </a:prstGeom>
          <a:noFill/>
          <a:ln>
            <a:noFill/>
          </a:ln>
        </p:spPr>
      </p:pic>
      <p:pic>
        <p:nvPicPr>
          <p:cNvPr id="743" name="Google Shape;743;p107"/>
          <p:cNvPicPr preferRelativeResize="0"/>
          <p:nvPr/>
        </p:nvPicPr>
        <p:blipFill>
          <a:blip r:embed="rId4">
            <a:alphaModFix/>
          </a:blip>
          <a:stretch>
            <a:fillRect/>
          </a:stretch>
        </p:blipFill>
        <p:spPr>
          <a:xfrm>
            <a:off x="4377950" y="1549500"/>
            <a:ext cx="4175675" cy="34266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108"/>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6.1) Design a local database for building occupant phone number storage.</a:t>
            </a:r>
            <a:endParaRPr/>
          </a:p>
        </p:txBody>
      </p:sp>
      <p:sp>
        <p:nvSpPr>
          <p:cNvPr id="749" name="Google Shape;749;p108"/>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750" name="Google Shape;750;p108"/>
          <p:cNvPicPr preferRelativeResize="0"/>
          <p:nvPr/>
        </p:nvPicPr>
        <p:blipFill>
          <a:blip r:embed="rId3">
            <a:alphaModFix/>
          </a:blip>
          <a:stretch>
            <a:fillRect/>
          </a:stretch>
        </p:blipFill>
        <p:spPr>
          <a:xfrm>
            <a:off x="514350" y="1549500"/>
            <a:ext cx="7598700" cy="34672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109"/>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(Subtask 6.1) Design a local database for building occupant phone number storage.</a:t>
            </a:r>
            <a:endParaRPr/>
          </a:p>
        </p:txBody>
      </p:sp>
      <p:sp>
        <p:nvSpPr>
          <p:cNvPr id="756" name="Google Shape;756;p109"/>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757" name="Google Shape;757;p109"/>
          <p:cNvPicPr preferRelativeResize="0"/>
          <p:nvPr/>
        </p:nvPicPr>
        <p:blipFill>
          <a:blip r:embed="rId3">
            <a:alphaModFix/>
          </a:blip>
          <a:stretch>
            <a:fillRect/>
          </a:stretch>
        </p:blipFill>
        <p:spPr>
          <a:xfrm>
            <a:off x="1165758" y="1549498"/>
            <a:ext cx="6812468" cy="31083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8"/>
          <p:cNvSpPr txBox="1">
            <a:spLocks noGrp="1"/>
          </p:cNvSpPr>
          <p:nvPr>
            <p:ph type="title"/>
          </p:nvPr>
        </p:nvSpPr>
        <p:spPr>
          <a:xfrm>
            <a:off x="124151" y="18775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System Diagram </a:t>
            </a:r>
            <a:endParaRPr sz="1800"/>
          </a:p>
        </p:txBody>
      </p:sp>
      <p:sp>
        <p:nvSpPr>
          <p:cNvPr id="237" name="Google Shape;237;p38"/>
          <p:cNvSpPr txBox="1">
            <a:spLocks noGrp="1"/>
          </p:cNvSpPr>
          <p:nvPr>
            <p:ph type="body" idx="1"/>
          </p:nvPr>
        </p:nvSpPr>
        <p:spPr>
          <a:xfrm>
            <a:off x="514350" y="1606550"/>
            <a:ext cx="5183700" cy="33075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238" name="Google Shape;238;p38"/>
          <p:cNvPicPr preferRelativeResize="0"/>
          <p:nvPr/>
        </p:nvPicPr>
        <p:blipFill>
          <a:blip r:embed="rId3">
            <a:alphaModFix/>
          </a:blip>
          <a:stretch>
            <a:fillRect/>
          </a:stretch>
        </p:blipFill>
        <p:spPr>
          <a:xfrm>
            <a:off x="124138" y="1141475"/>
            <a:ext cx="8895724" cy="39177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10"/>
          <p:cNvSpPr txBox="1">
            <a:spLocks noGrp="1"/>
          </p:cNvSpPr>
          <p:nvPr>
            <p:ph type="title"/>
          </p:nvPr>
        </p:nvSpPr>
        <p:spPr>
          <a:xfrm>
            <a:off x="514350" y="457200"/>
            <a:ext cx="7598700" cy="507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6.2-6.3) Design and Configuration of warning message database with building occupant phone number database. </a:t>
            </a:r>
            <a:endParaRPr sz="1800"/>
          </a:p>
        </p:txBody>
      </p:sp>
      <p:sp>
        <p:nvSpPr>
          <p:cNvPr id="763" name="Google Shape;763;p110"/>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764" name="Google Shape;764;p110"/>
          <p:cNvPicPr preferRelativeResize="0"/>
          <p:nvPr/>
        </p:nvPicPr>
        <p:blipFill>
          <a:blip r:embed="rId3">
            <a:alphaModFix/>
          </a:blip>
          <a:stretch>
            <a:fillRect/>
          </a:stretch>
        </p:blipFill>
        <p:spPr>
          <a:xfrm>
            <a:off x="56300" y="1264175"/>
            <a:ext cx="4524624" cy="3718602"/>
          </a:xfrm>
          <a:prstGeom prst="rect">
            <a:avLst/>
          </a:prstGeom>
          <a:noFill/>
          <a:ln>
            <a:noFill/>
          </a:ln>
        </p:spPr>
      </p:pic>
      <p:pic>
        <p:nvPicPr>
          <p:cNvPr id="765" name="Google Shape;765;p110"/>
          <p:cNvPicPr preferRelativeResize="0"/>
          <p:nvPr/>
        </p:nvPicPr>
        <p:blipFill>
          <a:blip r:embed="rId4">
            <a:alphaModFix/>
          </a:blip>
          <a:stretch>
            <a:fillRect/>
          </a:stretch>
        </p:blipFill>
        <p:spPr>
          <a:xfrm>
            <a:off x="4709550" y="1264175"/>
            <a:ext cx="4358552" cy="367839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11"/>
          <p:cNvSpPr txBox="1">
            <a:spLocks noGrp="1"/>
          </p:cNvSpPr>
          <p:nvPr>
            <p:ph type="title"/>
          </p:nvPr>
        </p:nvSpPr>
        <p:spPr>
          <a:xfrm>
            <a:off x="514350" y="304425"/>
            <a:ext cx="7598700" cy="6198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(Subtask 6.2-6.3) Design and Configuration of warning message database with building occupant phone number database. </a:t>
            </a:r>
            <a:endParaRPr sz="1800"/>
          </a:p>
          <a:p>
            <a:pPr marL="0" lvl="0" indent="0" algn="l" rtl="0">
              <a:spcBef>
                <a:spcPts val="0"/>
              </a:spcBef>
              <a:spcAft>
                <a:spcPts val="0"/>
              </a:spcAft>
              <a:buNone/>
            </a:pPr>
            <a:endParaRPr sz="1400"/>
          </a:p>
        </p:txBody>
      </p:sp>
      <p:sp>
        <p:nvSpPr>
          <p:cNvPr id="771" name="Google Shape;771;p111"/>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772" name="Google Shape;772;p111"/>
          <p:cNvPicPr preferRelativeResize="0"/>
          <p:nvPr/>
        </p:nvPicPr>
        <p:blipFill>
          <a:blip r:embed="rId3">
            <a:alphaModFix/>
          </a:blip>
          <a:stretch>
            <a:fillRect/>
          </a:stretch>
        </p:blipFill>
        <p:spPr>
          <a:xfrm>
            <a:off x="514350" y="1147225"/>
            <a:ext cx="4464852" cy="3875726"/>
          </a:xfrm>
          <a:prstGeom prst="rect">
            <a:avLst/>
          </a:prstGeom>
          <a:noFill/>
          <a:ln>
            <a:noFill/>
          </a:ln>
        </p:spPr>
      </p:pic>
      <p:pic>
        <p:nvPicPr>
          <p:cNvPr id="773" name="Google Shape;773;p111"/>
          <p:cNvPicPr preferRelativeResize="0"/>
          <p:nvPr/>
        </p:nvPicPr>
        <p:blipFill>
          <a:blip r:embed="rId4">
            <a:alphaModFix/>
          </a:blip>
          <a:stretch>
            <a:fillRect/>
          </a:stretch>
        </p:blipFill>
        <p:spPr>
          <a:xfrm>
            <a:off x="5345125" y="1209175"/>
            <a:ext cx="3147000" cy="381377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12"/>
          <p:cNvSpPr txBox="1">
            <a:spLocks noGrp="1"/>
          </p:cNvSpPr>
          <p:nvPr>
            <p:ph type="title"/>
          </p:nvPr>
        </p:nvSpPr>
        <p:spPr>
          <a:xfrm>
            <a:off x="514350" y="457200"/>
            <a:ext cx="7598700" cy="6888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7.1-7.3) Design of 3D printed housings for transmitters and receiver. </a:t>
            </a:r>
            <a:endParaRPr sz="1800"/>
          </a:p>
        </p:txBody>
      </p:sp>
      <p:sp>
        <p:nvSpPr>
          <p:cNvPr id="779" name="Google Shape;779;p112"/>
          <p:cNvSpPr txBox="1">
            <a:spLocks noGrp="1"/>
          </p:cNvSpPr>
          <p:nvPr>
            <p:ph type="body" idx="1"/>
          </p:nvPr>
        </p:nvSpPr>
        <p:spPr>
          <a:xfrm>
            <a:off x="514350" y="1146000"/>
            <a:ext cx="7598700" cy="37500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780" name="Google Shape;780;p112"/>
          <p:cNvPicPr preferRelativeResize="0"/>
          <p:nvPr/>
        </p:nvPicPr>
        <p:blipFill rotWithShape="1">
          <a:blip r:embed="rId3">
            <a:alphaModFix/>
          </a:blip>
          <a:srcRect b="4961"/>
          <a:stretch/>
        </p:blipFill>
        <p:spPr>
          <a:xfrm>
            <a:off x="97675" y="1119525"/>
            <a:ext cx="2285275" cy="3802950"/>
          </a:xfrm>
          <a:prstGeom prst="rect">
            <a:avLst/>
          </a:prstGeom>
          <a:noFill/>
          <a:ln>
            <a:noFill/>
          </a:ln>
        </p:spPr>
      </p:pic>
      <p:pic>
        <p:nvPicPr>
          <p:cNvPr id="781" name="Google Shape;781;p112"/>
          <p:cNvPicPr preferRelativeResize="0"/>
          <p:nvPr/>
        </p:nvPicPr>
        <p:blipFill>
          <a:blip r:embed="rId4">
            <a:alphaModFix/>
          </a:blip>
          <a:stretch>
            <a:fillRect/>
          </a:stretch>
        </p:blipFill>
        <p:spPr>
          <a:xfrm>
            <a:off x="2513150" y="1119525"/>
            <a:ext cx="6562850" cy="38029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13"/>
          <p:cNvSpPr txBox="1">
            <a:spLocks noGrp="1"/>
          </p:cNvSpPr>
          <p:nvPr>
            <p:ph type="title"/>
          </p:nvPr>
        </p:nvSpPr>
        <p:spPr>
          <a:xfrm>
            <a:off x="514350" y="457200"/>
            <a:ext cx="7598700" cy="807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7.1-7.3) Design of 3D printed housings for transmitters and receiver. </a:t>
            </a:r>
            <a:endParaRPr/>
          </a:p>
        </p:txBody>
      </p:sp>
      <p:pic>
        <p:nvPicPr>
          <p:cNvPr id="787" name="Google Shape;787;p113"/>
          <p:cNvPicPr preferRelativeResize="0"/>
          <p:nvPr/>
        </p:nvPicPr>
        <p:blipFill rotWithShape="1">
          <a:blip r:embed="rId3">
            <a:alphaModFix/>
          </a:blip>
          <a:srcRect l="15403" t="14857" r="20092" b="1628"/>
          <a:stretch/>
        </p:blipFill>
        <p:spPr>
          <a:xfrm>
            <a:off x="6547525" y="1047850"/>
            <a:ext cx="2488350" cy="4012248"/>
          </a:xfrm>
          <a:prstGeom prst="rect">
            <a:avLst/>
          </a:prstGeom>
          <a:noFill/>
          <a:ln>
            <a:noFill/>
          </a:ln>
        </p:spPr>
      </p:pic>
      <p:pic>
        <p:nvPicPr>
          <p:cNvPr id="788" name="Google Shape;788;p113"/>
          <p:cNvPicPr preferRelativeResize="0"/>
          <p:nvPr/>
        </p:nvPicPr>
        <p:blipFill rotWithShape="1">
          <a:blip r:embed="rId4">
            <a:alphaModFix/>
          </a:blip>
          <a:srcRect l="8318" t="8944" r="16471" b="30371"/>
          <a:stretch/>
        </p:blipFill>
        <p:spPr>
          <a:xfrm>
            <a:off x="152925" y="1470225"/>
            <a:ext cx="2835876" cy="3051024"/>
          </a:xfrm>
          <a:prstGeom prst="rect">
            <a:avLst/>
          </a:prstGeom>
          <a:noFill/>
          <a:ln>
            <a:noFill/>
          </a:ln>
        </p:spPr>
      </p:pic>
      <p:pic>
        <p:nvPicPr>
          <p:cNvPr id="789" name="Google Shape;789;p113"/>
          <p:cNvPicPr preferRelativeResize="0"/>
          <p:nvPr/>
        </p:nvPicPr>
        <p:blipFill>
          <a:blip r:embed="rId5">
            <a:alphaModFix/>
          </a:blip>
          <a:stretch>
            <a:fillRect/>
          </a:stretch>
        </p:blipFill>
        <p:spPr>
          <a:xfrm>
            <a:off x="3350222" y="1775502"/>
            <a:ext cx="2835876" cy="24404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8"/>
                                        </p:tgtEl>
                                        <p:attrNameLst>
                                          <p:attrName>style.visibility</p:attrName>
                                        </p:attrNameLst>
                                      </p:cBhvr>
                                      <p:to>
                                        <p:strVal val="visible"/>
                                      </p:to>
                                    </p:set>
                                    <p:animEffect transition="in" filter="fade">
                                      <p:cBhvr>
                                        <p:cTn id="7" dur="1000"/>
                                        <p:tgtEl>
                                          <p:spTgt spid="7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9"/>
                                        </p:tgtEl>
                                        <p:attrNameLst>
                                          <p:attrName>style.visibility</p:attrName>
                                        </p:attrNameLst>
                                      </p:cBhvr>
                                      <p:to>
                                        <p:strVal val="visible"/>
                                      </p:to>
                                    </p:set>
                                    <p:animEffect transition="in" filter="fade">
                                      <p:cBhvr>
                                        <p:cTn id="12" dur="1000"/>
                                        <p:tgtEl>
                                          <p:spTgt spid="7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87"/>
                                        </p:tgtEl>
                                        <p:attrNameLst>
                                          <p:attrName>style.visibility</p:attrName>
                                        </p:attrNameLst>
                                      </p:cBhvr>
                                      <p:to>
                                        <p:strVal val="visible"/>
                                      </p:to>
                                    </p:set>
                                    <p:animEffect transition="in" filter="fade">
                                      <p:cBhvr>
                                        <p:cTn id="17" dur="10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14"/>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8.1) Complete System Assembly. </a:t>
            </a:r>
            <a:endParaRPr sz="1800"/>
          </a:p>
        </p:txBody>
      </p:sp>
      <p:sp>
        <p:nvSpPr>
          <p:cNvPr id="795" name="Google Shape;795;p114"/>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796" name="Google Shape;796;p114"/>
          <p:cNvPicPr preferRelativeResize="0"/>
          <p:nvPr/>
        </p:nvPicPr>
        <p:blipFill>
          <a:blip r:embed="rId3">
            <a:alphaModFix/>
          </a:blip>
          <a:stretch>
            <a:fillRect/>
          </a:stretch>
        </p:blipFill>
        <p:spPr>
          <a:xfrm>
            <a:off x="988075" y="1606550"/>
            <a:ext cx="2854050" cy="2998800"/>
          </a:xfrm>
          <a:prstGeom prst="rect">
            <a:avLst/>
          </a:prstGeom>
          <a:noFill/>
          <a:ln>
            <a:noFill/>
          </a:ln>
        </p:spPr>
      </p:pic>
      <p:pic>
        <p:nvPicPr>
          <p:cNvPr id="797" name="Google Shape;797;p114"/>
          <p:cNvPicPr preferRelativeResize="0"/>
          <p:nvPr/>
        </p:nvPicPr>
        <p:blipFill>
          <a:blip r:embed="rId4">
            <a:alphaModFix/>
          </a:blip>
          <a:stretch>
            <a:fillRect/>
          </a:stretch>
        </p:blipFill>
        <p:spPr>
          <a:xfrm>
            <a:off x="4333375" y="1606550"/>
            <a:ext cx="3531050" cy="29988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15"/>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8.1-8.2) Complete System Testing. </a:t>
            </a:r>
            <a:endParaRPr/>
          </a:p>
        </p:txBody>
      </p:sp>
      <p:sp>
        <p:nvSpPr>
          <p:cNvPr id="803" name="Google Shape;803;p115"/>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804" name="Google Shape;804;p115"/>
          <p:cNvPicPr preferRelativeResize="0"/>
          <p:nvPr/>
        </p:nvPicPr>
        <p:blipFill>
          <a:blip r:embed="rId3">
            <a:alphaModFix/>
          </a:blip>
          <a:stretch>
            <a:fillRect/>
          </a:stretch>
        </p:blipFill>
        <p:spPr>
          <a:xfrm>
            <a:off x="6138325" y="1549492"/>
            <a:ext cx="2767926" cy="3354383"/>
          </a:xfrm>
          <a:prstGeom prst="rect">
            <a:avLst/>
          </a:prstGeom>
          <a:noFill/>
          <a:ln>
            <a:noFill/>
          </a:ln>
        </p:spPr>
      </p:pic>
      <p:pic>
        <p:nvPicPr>
          <p:cNvPr id="805" name="Google Shape;805;p115"/>
          <p:cNvPicPr preferRelativeResize="0"/>
          <p:nvPr/>
        </p:nvPicPr>
        <p:blipFill>
          <a:blip r:embed="rId4">
            <a:alphaModFix/>
          </a:blip>
          <a:stretch>
            <a:fillRect/>
          </a:stretch>
        </p:blipFill>
        <p:spPr>
          <a:xfrm>
            <a:off x="3851688" y="1549512"/>
            <a:ext cx="2023366" cy="3594001"/>
          </a:xfrm>
          <a:prstGeom prst="rect">
            <a:avLst/>
          </a:prstGeom>
          <a:noFill/>
          <a:ln>
            <a:noFill/>
          </a:ln>
        </p:spPr>
      </p:pic>
      <p:pic>
        <p:nvPicPr>
          <p:cNvPr id="806" name="Google Shape;806;p115"/>
          <p:cNvPicPr preferRelativeResize="0"/>
          <p:nvPr/>
        </p:nvPicPr>
        <p:blipFill>
          <a:blip r:embed="rId5">
            <a:alphaModFix/>
          </a:blip>
          <a:stretch>
            <a:fillRect/>
          </a:stretch>
        </p:blipFill>
        <p:spPr>
          <a:xfrm>
            <a:off x="718875" y="1606138"/>
            <a:ext cx="2869549" cy="3480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title"/>
          </p:nvPr>
        </p:nvSpPr>
        <p:spPr>
          <a:xfrm>
            <a:off x="343700" y="321825"/>
            <a:ext cx="7598700" cy="790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Plan </a:t>
            </a:r>
            <a:endParaRPr sz="1800"/>
          </a:p>
        </p:txBody>
      </p:sp>
      <p:sp>
        <p:nvSpPr>
          <p:cNvPr id="244" name="Google Shape;244;p39"/>
          <p:cNvSpPr txBox="1">
            <a:spLocks noGrp="1"/>
          </p:cNvSpPr>
          <p:nvPr>
            <p:ph type="body" idx="1"/>
          </p:nvPr>
        </p:nvSpPr>
        <p:spPr>
          <a:xfrm>
            <a:off x="247300" y="1812250"/>
            <a:ext cx="7598700" cy="3482400"/>
          </a:xfrm>
          <a:prstGeom prst="rect">
            <a:avLst/>
          </a:prstGeom>
        </p:spPr>
        <p:txBody>
          <a:bodyPr spcFirstLastPara="1" wrap="square" lIns="68575" tIns="34275" rIns="68575" bIns="34275" anchor="ctr" anchorCtr="0">
            <a:noAutofit/>
          </a:bodyPr>
          <a:lstStyle/>
          <a:p>
            <a:pPr marL="457200" lvl="0" indent="-317500" algn="l" rtl="0">
              <a:spcBef>
                <a:spcPts val="0"/>
              </a:spcBef>
              <a:spcAft>
                <a:spcPts val="0"/>
              </a:spcAft>
              <a:buSzPts val="1400"/>
              <a:buChar char="•"/>
            </a:pPr>
            <a:r>
              <a:rPr lang="en"/>
              <a:t>Task 1: Sensor Design </a:t>
            </a:r>
            <a:endParaRPr/>
          </a:p>
          <a:p>
            <a:pPr marL="914400" lvl="1" indent="-317500" algn="l" rtl="0">
              <a:spcBef>
                <a:spcPts val="0"/>
              </a:spcBef>
              <a:spcAft>
                <a:spcPts val="0"/>
              </a:spcAft>
              <a:buSzPts val="1400"/>
              <a:buChar char="•"/>
            </a:pPr>
            <a:r>
              <a:rPr lang="en"/>
              <a:t>1.1: Design program for Temperature Sensor. </a:t>
            </a:r>
            <a:endParaRPr/>
          </a:p>
          <a:p>
            <a:pPr marL="914400" lvl="1" indent="-317500" algn="l" rtl="0">
              <a:spcBef>
                <a:spcPts val="0"/>
              </a:spcBef>
              <a:spcAft>
                <a:spcPts val="0"/>
              </a:spcAft>
              <a:buSzPts val="1400"/>
              <a:buChar char="•"/>
            </a:pPr>
            <a:r>
              <a:rPr lang="en"/>
              <a:t>1.2: Design program  for  Carbon monoxide sensor. </a:t>
            </a:r>
            <a:endParaRPr/>
          </a:p>
          <a:p>
            <a:pPr marL="914400" lvl="1" indent="-317500" algn="l" rtl="0">
              <a:spcBef>
                <a:spcPts val="0"/>
              </a:spcBef>
              <a:spcAft>
                <a:spcPts val="0"/>
              </a:spcAft>
              <a:buSzPts val="1400"/>
              <a:buChar char="•"/>
            </a:pPr>
            <a:r>
              <a:rPr lang="en"/>
              <a:t>1.3: Design program for  Ionization sensor.   </a:t>
            </a:r>
            <a:endParaRPr/>
          </a:p>
          <a:p>
            <a:pPr marL="914400" lvl="1" indent="-317500" algn="l" rtl="0">
              <a:spcBef>
                <a:spcPts val="0"/>
              </a:spcBef>
              <a:spcAft>
                <a:spcPts val="0"/>
              </a:spcAft>
              <a:buSzPts val="1400"/>
              <a:buChar char="•"/>
            </a:pPr>
            <a:r>
              <a:rPr lang="en"/>
              <a:t>1.4: Configure arduino with all three sensors.  </a:t>
            </a:r>
            <a:endParaRPr/>
          </a:p>
          <a:p>
            <a:pPr marL="914400" lvl="1" indent="-317500" algn="l" rtl="0">
              <a:spcBef>
                <a:spcPts val="0"/>
              </a:spcBef>
              <a:spcAft>
                <a:spcPts val="0"/>
              </a:spcAft>
              <a:buSzPts val="1400"/>
              <a:buChar char="•"/>
            </a:pPr>
            <a:r>
              <a:rPr lang="en"/>
              <a:t>1.5: Design PCB for transmitter. </a:t>
            </a:r>
            <a:endParaRPr/>
          </a:p>
          <a:p>
            <a:pPr marL="914400" lvl="1" indent="-317500" algn="l" rtl="0">
              <a:spcBef>
                <a:spcPts val="0"/>
              </a:spcBef>
              <a:spcAft>
                <a:spcPts val="0"/>
              </a:spcAft>
              <a:buSzPts val="1400"/>
              <a:buChar char="•"/>
            </a:pPr>
            <a:r>
              <a:rPr lang="en"/>
              <a:t>1.6: Design PCB for receiver.   </a:t>
            </a:r>
            <a:endParaRPr/>
          </a:p>
          <a:p>
            <a:pPr marL="914400" lvl="1" indent="-317500" algn="l" rtl="0">
              <a:spcBef>
                <a:spcPts val="0"/>
              </a:spcBef>
              <a:spcAft>
                <a:spcPts val="0"/>
              </a:spcAft>
              <a:buSzPts val="1400"/>
              <a:buChar char="•"/>
            </a:pPr>
            <a:r>
              <a:rPr lang="en"/>
              <a:t>1.7: Design program and configure Motion Sensor. </a:t>
            </a:r>
            <a:endParaRPr/>
          </a:p>
          <a:p>
            <a:pPr marL="457200" lvl="0" indent="-317500" algn="l" rtl="0">
              <a:spcBef>
                <a:spcPts val="0"/>
              </a:spcBef>
              <a:spcAft>
                <a:spcPts val="0"/>
              </a:spcAft>
              <a:buSzPts val="1400"/>
              <a:buChar char="•"/>
            </a:pPr>
            <a:r>
              <a:rPr lang="en"/>
              <a:t>Task 2: Wireless Sensor Network Design</a:t>
            </a:r>
            <a:endParaRPr/>
          </a:p>
          <a:p>
            <a:pPr marL="914400" lvl="1" indent="-317500" algn="l" rtl="0">
              <a:spcBef>
                <a:spcPts val="0"/>
              </a:spcBef>
              <a:spcAft>
                <a:spcPts val="0"/>
              </a:spcAft>
              <a:buSzPts val="1400"/>
              <a:buChar char="•"/>
            </a:pPr>
            <a:r>
              <a:rPr lang="en"/>
              <a:t>2.1: Configure arduino and RF transmitter.  </a:t>
            </a:r>
            <a:endParaRPr/>
          </a:p>
          <a:p>
            <a:pPr marL="914400" lvl="1" indent="-317500" algn="l" rtl="0">
              <a:spcBef>
                <a:spcPts val="0"/>
              </a:spcBef>
              <a:spcAft>
                <a:spcPts val="0"/>
              </a:spcAft>
              <a:buSzPts val="1400"/>
              <a:buChar char="•"/>
            </a:pPr>
            <a:r>
              <a:rPr lang="en"/>
              <a:t>2.2: Program arduino and RF transmitter. </a:t>
            </a:r>
            <a:endParaRPr/>
          </a:p>
          <a:p>
            <a:pPr marL="914400" lvl="1" indent="-317500" algn="l" rtl="0">
              <a:spcBef>
                <a:spcPts val="0"/>
              </a:spcBef>
              <a:spcAft>
                <a:spcPts val="0"/>
              </a:spcAft>
              <a:buSzPts val="1400"/>
              <a:buChar char="•"/>
            </a:pPr>
            <a:r>
              <a:rPr lang="en"/>
              <a:t>2.3  Configure arduino and RF receiver interface.  </a:t>
            </a:r>
            <a:endParaRPr/>
          </a:p>
          <a:p>
            <a:pPr marL="914400" lvl="1" indent="-317500" algn="l" rtl="0">
              <a:spcBef>
                <a:spcPts val="0"/>
              </a:spcBef>
              <a:spcAft>
                <a:spcPts val="0"/>
              </a:spcAft>
              <a:buSzPts val="1400"/>
              <a:buChar char="•"/>
            </a:pPr>
            <a:r>
              <a:rPr lang="en"/>
              <a:t>2.4: Program interface with arduino and RF receiver. </a:t>
            </a:r>
            <a:endParaRPr/>
          </a:p>
          <a:p>
            <a:pPr marL="914400" lvl="1" indent="-317500" algn="l" rtl="0">
              <a:spcBef>
                <a:spcPts val="0"/>
              </a:spcBef>
              <a:spcAft>
                <a:spcPts val="0"/>
              </a:spcAft>
              <a:buSzPts val="1400"/>
              <a:buChar char="•"/>
            </a:pPr>
            <a:r>
              <a:rPr lang="en"/>
              <a:t>2.5: Configure all sensors with RF receiver and transmitter.  </a:t>
            </a:r>
            <a:endParaRPr/>
          </a:p>
          <a:p>
            <a:pPr marL="914400" lvl="1" indent="-317500" algn="l" rtl="0">
              <a:spcBef>
                <a:spcPts val="0"/>
              </a:spcBef>
              <a:spcAft>
                <a:spcPts val="0"/>
              </a:spcAft>
              <a:buSzPts val="1400"/>
              <a:buChar char="•"/>
            </a:pPr>
            <a:r>
              <a:rPr lang="en"/>
              <a:t>2.6: Configure Raspberry Pi with RF receiver.   </a:t>
            </a:r>
            <a:endParaRPr/>
          </a:p>
          <a:p>
            <a:pPr marL="914400" lvl="1" indent="-317500" algn="l" rtl="0">
              <a:spcBef>
                <a:spcPts val="0"/>
              </a:spcBef>
              <a:spcAft>
                <a:spcPts val="0"/>
              </a:spcAft>
              <a:buSzPts val="1400"/>
              <a:buChar char="•"/>
            </a:pPr>
            <a:r>
              <a:rPr lang="en"/>
              <a:t>2.7: Configure raspberry pi to retrieve and display node data. </a:t>
            </a:r>
            <a:endParaRPr/>
          </a:p>
          <a:p>
            <a:pPr marL="914400" lvl="1" indent="-317500" algn="l" rtl="0">
              <a:spcBef>
                <a:spcPts val="0"/>
              </a:spcBef>
              <a:spcAft>
                <a:spcPts val="0"/>
              </a:spcAft>
              <a:buSzPts val="1400"/>
              <a:buChar char="•"/>
            </a:pPr>
            <a:r>
              <a:rPr lang="en"/>
              <a:t>2.8: Design program that will interpret  and store node data.</a:t>
            </a:r>
            <a:endParaRPr/>
          </a:p>
          <a:p>
            <a:pPr marL="914400" lvl="1" indent="-317500" algn="l" rtl="0">
              <a:spcBef>
                <a:spcPts val="0"/>
              </a:spcBef>
              <a:spcAft>
                <a:spcPts val="0"/>
              </a:spcAft>
              <a:buSzPts val="1400"/>
              <a:buChar char="•"/>
            </a:pPr>
            <a:r>
              <a:rPr lang="en"/>
              <a:t>2.9: Design voice alarm notification platform for building occupants.    </a:t>
            </a:r>
            <a:endParaRPr/>
          </a:p>
          <a:p>
            <a:pPr marL="457200" marR="0" lvl="0" indent="0" algn="l" rtl="0">
              <a:lnSpc>
                <a:spcPct val="100000"/>
              </a:lnSpc>
              <a:spcBef>
                <a:spcPts val="800"/>
              </a:spcBef>
              <a:spcAft>
                <a:spcPts val="0"/>
              </a:spcAft>
              <a:buNone/>
            </a:pPr>
            <a:endParaRPr/>
          </a:p>
          <a:p>
            <a:pPr marL="914400" lvl="0" indent="0" algn="l" rtl="0">
              <a:spcBef>
                <a:spcPts val="800"/>
              </a:spcBef>
              <a:spcAft>
                <a:spcPts val="0"/>
              </a:spcAft>
              <a:buNone/>
            </a:pPr>
            <a:endParaRPr/>
          </a:p>
          <a:p>
            <a:pPr marL="914400" lvl="0" indent="0" algn="l" rtl="0">
              <a:spcBef>
                <a:spcPts val="800"/>
              </a:spcBef>
              <a:spcAft>
                <a:spcPts val="80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2207</Words>
  <Application>Microsoft Office PowerPoint</Application>
  <PresentationFormat>On-screen Show (16:9)</PresentationFormat>
  <Paragraphs>193</Paragraphs>
  <Slides>85</Slides>
  <Notes>85</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85</vt:i4>
      </vt:variant>
    </vt:vector>
  </HeadingPairs>
  <TitlesOfParts>
    <vt:vector size="89" baseType="lpstr">
      <vt:lpstr>Arial</vt:lpstr>
      <vt:lpstr>Calibri</vt:lpstr>
      <vt:lpstr>Simple Light</vt:lpstr>
      <vt:lpstr>Celestial</vt:lpstr>
      <vt:lpstr>DESIGN OF A SMART FIRE DETECTION SYSTEM</vt:lpstr>
      <vt:lpstr>PROJECT INSPIRATION</vt:lpstr>
      <vt:lpstr>NEST SMART DETECTOR</vt:lpstr>
      <vt:lpstr>SMART FIRE DETECTION SYSTEM OBJECTIVES</vt:lpstr>
      <vt:lpstr>DESIGN REQUIREMENTS </vt:lpstr>
      <vt:lpstr>Design Constraints</vt:lpstr>
      <vt:lpstr>National Industrial Standards</vt:lpstr>
      <vt:lpstr>System Diagram </vt:lpstr>
      <vt:lpstr>Implementation Plan </vt:lpstr>
      <vt:lpstr>Implementation Plan (continued) </vt:lpstr>
      <vt:lpstr>Implementation Plan (cont.)</vt:lpstr>
      <vt:lpstr>Implementation Timeline </vt:lpstr>
      <vt:lpstr>Implementation (Subtask 1.1)  Circuit Design and program for DHT22 temperature Sensor.</vt:lpstr>
      <vt:lpstr>Implementation (Subtask 1.1)  Circuit Design and program for DHT22 temperature Sensor.</vt:lpstr>
      <vt:lpstr>Implementation (Subtask 1.1)  Circuit Design and program for DHT22 temperature Sensor output.</vt:lpstr>
      <vt:lpstr>Implementation (Subtask 1.2) Design circuit and program for MQ-2 ionization sensor </vt:lpstr>
      <vt:lpstr>Implementation (Subtask 1.2) Design circuit and program for MQ-2 ionization sensor. </vt:lpstr>
      <vt:lpstr>Implementation (Subtask 1.2) Design circuit and program for MQ-2 ionization sensor output. </vt:lpstr>
      <vt:lpstr>Implementation (Subtask 1.3) Design Circuit and program for MQ-7 CO sensor.</vt:lpstr>
      <vt:lpstr>Implementation (Subtask 1.3) Design Circuit and program for MQ-7 CO sensor.</vt:lpstr>
      <vt:lpstr>Implementation (Subtask 1.3) Design Circuit and program for MQ-7 CO sensor.</vt:lpstr>
      <vt:lpstr>Implementation (Subtask 1.3) Design Circuit and program for MQ-7 CO sensor output.</vt:lpstr>
      <vt:lpstr>Implementation (subtask 1.4) Interface all sensors with arduino.</vt:lpstr>
      <vt:lpstr>Implementation (subtask 1.5) Design PCB for transmitter.</vt:lpstr>
      <vt:lpstr>Implementation (subtask 1.5) Design PCB for transmitter.</vt:lpstr>
      <vt:lpstr>Implementation (subtask 1.5) Design PCB for transmitter.</vt:lpstr>
      <vt:lpstr>Implementation (subtask 1.5) Design PCB for transmitter.</vt:lpstr>
      <vt:lpstr>Implementation (subtask 1.5) Design PCB for transmitter continued.</vt:lpstr>
      <vt:lpstr>Implementation (subtask 1.6) Design Schematic for receiver.</vt:lpstr>
      <vt:lpstr>implementation (subtask 1.6) Design PCB for receiver.</vt:lpstr>
      <vt:lpstr>implementation (subtask 1.6) Design PCB for receiver.</vt:lpstr>
      <vt:lpstr>Implementation (subtask 1.5 and 1.6) Design PCB for transmitter and transmitter completed.</vt:lpstr>
      <vt:lpstr>Implementation (subtask 1.7) Design program and configure motion detector. </vt:lpstr>
      <vt:lpstr>Implementation (subtask 1.7) Design program and configure motion detector. </vt:lpstr>
      <vt:lpstr>Implementation (subtask 2.1- 2.2) Design of arduino and RF transmitter interface. </vt:lpstr>
      <vt:lpstr>Implementation (subtask 2.1-2.4) Design of the Arduino RF transmitter and RF Receiver interface. </vt:lpstr>
      <vt:lpstr>Implementation (subtask 2.3-2.4) Design of arduino and RF receiver interface.</vt:lpstr>
      <vt:lpstr>Implementation (Subtask 2.3-2.4) Design of arduino and RF receiver interface video.  </vt:lpstr>
      <vt:lpstr>Implementation (Subtask 2.5) transmitter breadboard schematic. </vt:lpstr>
      <vt:lpstr>Implementation (Subtask 2.5) receiver breadboard schematic. </vt:lpstr>
      <vt:lpstr>Implementation (Subtask 2.5) configure all sensors with RF receiver and transmitter.  </vt:lpstr>
      <vt:lpstr>Implementation (Subtask 2.5) transmitter code for Arduino and RF transmitter. </vt:lpstr>
      <vt:lpstr>Implementation (Subtask 2.5) receiver code for Arduino and RF transmitter.  </vt:lpstr>
      <vt:lpstr>Implementation (Subtask 2.5) receiver code continued. </vt:lpstr>
      <vt:lpstr>Implementation (Subtask 2.5) receiver code </vt:lpstr>
      <vt:lpstr>Implementation (Subtask 2.5) receiver code for Arduino and RF Receiver video.</vt:lpstr>
      <vt:lpstr>Implementation (Subtask 2.6) raspberry pi and receiver breadboard schematic.   </vt:lpstr>
      <vt:lpstr>Implementation (Subtask 2.7) configure Raspberry Pi to receive node data  </vt:lpstr>
      <vt:lpstr>Implementation subtask (2.8-2.9) Configure raspberry pi and website for node data processing and storage continued. </vt:lpstr>
      <vt:lpstr>Implementation (Subtask 2.8-2.9) design program to interpret node data and send data to webpage</vt:lpstr>
      <vt:lpstr>Implementation (Subtask 2.10) Design voice alarm notification for each node. </vt:lpstr>
      <vt:lpstr>Implementation (Subtask 2.10) Design voice alarm notification for each node. </vt:lpstr>
      <vt:lpstr>Implementation (Subtask 2.10 continued) Design voice alarm notification for each node. </vt:lpstr>
      <vt:lpstr>Implementation (Subtask 2.10 continued) Design voice alarm notification for each node. </vt:lpstr>
      <vt:lpstr>Implementation (Subtask 2.10 continued) Design voice alarm notification for each node. </vt:lpstr>
      <vt:lpstr>Implementation (subtask 3.1) Index for webpage</vt:lpstr>
      <vt:lpstr>Implementation (subtask 3.1) css  for webpage </vt:lpstr>
      <vt:lpstr>Implementation (3.2) Registration page </vt:lpstr>
      <vt:lpstr>Implementation (3.2) Javascript for registration/login page</vt:lpstr>
      <vt:lpstr>Implementation (3.2) Connection to heroku database</vt:lpstr>
      <vt:lpstr>Implementation (3.2) Registration Database </vt:lpstr>
      <vt:lpstr>Implementation (3.3) User Selection</vt:lpstr>
      <vt:lpstr>Implementation (3.4) Connecting Raspberry Pi to Website</vt:lpstr>
      <vt:lpstr>Implementation (Subtask 4.1) Send WSN data to webpage </vt:lpstr>
      <vt:lpstr>Implementation (Subtask 4.1) Send WSN data to webpage </vt:lpstr>
      <vt:lpstr>Implementation (Subtask 4.1) Send WSN data to webpage </vt:lpstr>
      <vt:lpstr>Implementation (Subtask 4.3) Admin Layout Upload </vt:lpstr>
      <vt:lpstr>Implementation (Subtask 4.4) Configuration of Node IDs with Website </vt:lpstr>
      <vt:lpstr>Implementation (Subtask 4.5) Program alarm shut off for administrative use. </vt:lpstr>
      <vt:lpstr>Implementation (Subtask 4.6) Display Motion Detection on the webpage </vt:lpstr>
      <vt:lpstr>Implementation (subtask 5.1) Setup Twilio account and install corresponding software on the Raspberry Pi.</vt:lpstr>
      <vt:lpstr>Implementation (subtask 5.1) Setup Twilio account and install corresponding software on the Raspberry Pi.</vt:lpstr>
      <vt:lpstr>Implementation (subtask 5.2) Configure Twilio with wireless sensor network. </vt:lpstr>
      <vt:lpstr>Implementation (Subtask 5.3) Design program that will allocate node ID for a specific automated dispatch message. </vt:lpstr>
      <vt:lpstr>Implementation (subtask 5.4) Design program that will allocate node ID numbers to specific automated dispatch message (local). </vt:lpstr>
      <vt:lpstr>Implementation of (subtask 5.5) Program each specific node ID for a specific SMS message transmission and voice call.   </vt:lpstr>
      <vt:lpstr>Implementation (Subtask 6.1) Design a local database for building occupant phone number storage.</vt:lpstr>
      <vt:lpstr>Implementation (Subtask 6.1) Design a local database for building occupant phone number storage.</vt:lpstr>
      <vt:lpstr>Implementation (Subtask 6.1) Design a local database for building occupant phone number storage.</vt:lpstr>
      <vt:lpstr>Implementation (Subtask 6.2-6.3) Design and Configuration of warning message database with building occupant phone number database. </vt:lpstr>
      <vt:lpstr>Implementation (Subtask 6.2-6.3) Design and Configuration of warning message database with building occupant phone number database.  </vt:lpstr>
      <vt:lpstr>Implementation (Subtask 7.1-7.3) Design of 3D printed housings for transmitters and receiver. </vt:lpstr>
      <vt:lpstr>Implementation (Subtask 7.1-7.3) Design of 3D printed housings for transmitters and receiver. </vt:lpstr>
      <vt:lpstr>Implementation (subtask 8.1) Complete System Assembly. </vt:lpstr>
      <vt:lpstr>Implementation (subtask 8.1-8.2) Complete System Testing.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OF A SMART FIRE DETECTION SYSTEM</dc:title>
  <dc:creator>lewis goslee</dc:creator>
  <cp:lastModifiedBy>lewis goslee</cp:lastModifiedBy>
  <cp:revision>1</cp:revision>
  <dcterms:modified xsi:type="dcterms:W3CDTF">2019-12-07T21:06:59Z</dcterms:modified>
</cp:coreProperties>
</file>